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7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jeesh Kandolath" userId="70ff40e4-9cb2-4276-b571-d9b4141323cf" providerId="ADAL" clId="{CB2773BD-5514-485C-9105-5338A2A4CFF8}"/>
    <pc:docChg chg="undo custSel mod modSld">
      <pc:chgData name="Jijeesh Kandolath" userId="70ff40e4-9cb2-4276-b571-d9b4141323cf" providerId="ADAL" clId="{CB2773BD-5514-485C-9105-5338A2A4CFF8}" dt="2025-10-01T04:40:53.199" v="16" actId="26606"/>
      <pc:docMkLst>
        <pc:docMk/>
      </pc:docMkLst>
      <pc:sldChg chg="addSp delSp modSp mod setBg">
        <pc:chgData name="Jijeesh Kandolath" userId="70ff40e4-9cb2-4276-b571-d9b4141323cf" providerId="ADAL" clId="{CB2773BD-5514-485C-9105-5338A2A4CFF8}" dt="2025-10-01T04:40:41.398" v="15" actId="26606"/>
        <pc:sldMkLst>
          <pc:docMk/>
          <pc:sldMk cId="0" sldId="256"/>
        </pc:sldMkLst>
        <pc:spChg chg="mo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Jijeesh Kandolath" userId="70ff40e4-9cb2-4276-b571-d9b4141323cf" providerId="ADAL" clId="{CB2773BD-5514-485C-9105-5338A2A4CFF8}" dt="2025-10-01T04:38:14.600" v="1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38:14.600" v="1" actId="26606"/>
          <ac:spMkLst>
            <pc:docMk/>
            <pc:sldMk cId="0" sldId="256"/>
            <ac:spMk id="8" creationId="{1A3C89F8-0D2F-47FF-B903-151248265F47}"/>
          </ac:spMkLst>
        </pc:spChg>
        <pc:spChg chg="add">
          <ac:chgData name="Jijeesh Kandolath" userId="70ff40e4-9cb2-4276-b571-d9b4141323cf" providerId="ADAL" clId="{CB2773BD-5514-485C-9105-5338A2A4CFF8}" dt="2025-10-01T04:38:14.600" v="1" actId="26606"/>
          <ac:spMkLst>
            <pc:docMk/>
            <pc:sldMk cId="0" sldId="256"/>
            <ac:spMk id="10" creationId="{C5CB530E-515E-412C-9DF1-5F8FFBD6F383}"/>
          </ac:spMkLst>
        </pc:spChg>
        <pc:spChg chg="add">
          <ac:chgData name="Jijeesh Kandolath" userId="70ff40e4-9cb2-4276-b571-d9b4141323cf" providerId="ADAL" clId="{CB2773BD-5514-485C-9105-5338A2A4CFF8}" dt="2025-10-01T04:38:14.600" v="1" actId="26606"/>
          <ac:spMkLst>
            <pc:docMk/>
            <pc:sldMk cId="0" sldId="256"/>
            <ac:spMk id="12" creationId="{712D4376-A578-4FF1-94FC-245E7A6A489F}"/>
          </ac:spMkLst>
        </pc:spChg>
        <pc:spChg chg="add del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14" creationId="{AEA7509D-F04F-40CB-A0B3-EEF16499CC9F}"/>
          </ac:spMkLst>
        </pc:spChg>
        <pc:spChg chg="add">
          <ac:chgData name="Jijeesh Kandolath" userId="70ff40e4-9cb2-4276-b571-d9b4141323cf" providerId="ADAL" clId="{CB2773BD-5514-485C-9105-5338A2A4CFF8}" dt="2025-10-01T04:38:14.600" v="1" actId="26606"/>
          <ac:spMkLst>
            <pc:docMk/>
            <pc:sldMk cId="0" sldId="256"/>
            <ac:spMk id="18" creationId="{508BEF50-7B1E-49A4-BC19-5F4F1D755E64}"/>
          </ac:spMkLst>
        </pc:spChg>
        <pc:spChg chg="add del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20" creationId="{3FBAD350-5664-4811-A208-657FB882D350}"/>
          </ac:spMkLst>
        </pc:spChg>
        <pc:spChg chg="add del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22" creationId="{C39ADB8F-D187-49D7-BDCF-C1B6DC727068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27" creationId="{489B7BFD-8F45-4093-AD9C-91B15B0503D9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33" creationId="{498F8FF6-43B4-494A-AF8F-123A4983EDF7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37" creationId="{5AFEC601-A132-47EE-B0C2-B38ACD9FCE6F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39" creationId="{279CAF82-0ECF-42BE-8F37-F71941E5D410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54" creationId="{FFD3887D-244B-4EC4-9208-E304984C5D0F}"/>
          </ac:spMkLst>
        </pc:spChg>
        <pc:spChg chg="add">
          <ac:chgData name="Jijeesh Kandolath" userId="70ff40e4-9cb2-4276-b571-d9b4141323cf" providerId="ADAL" clId="{CB2773BD-5514-485C-9105-5338A2A4CFF8}" dt="2025-10-01T04:40:41.398" v="15" actId="26606"/>
          <ac:spMkLst>
            <pc:docMk/>
            <pc:sldMk cId="0" sldId="256"/>
            <ac:spMk id="56" creationId="{97224C31-855E-4593-8A58-5B2B0CC4F537}"/>
          </ac:spMkLst>
        </pc:spChg>
        <pc:cxnChg chg="add">
          <ac:chgData name="Jijeesh Kandolath" userId="70ff40e4-9cb2-4276-b571-d9b4141323cf" providerId="ADAL" clId="{CB2773BD-5514-485C-9105-5338A2A4CFF8}" dt="2025-10-01T04:38:14.600" v="1" actId="26606"/>
          <ac:cxnSpMkLst>
            <pc:docMk/>
            <pc:sldMk cId="0" sldId="256"/>
            <ac:cxnSpMk id="16" creationId="{56020367-4FD5-4596-8E10-C5F095CD8DBF}"/>
          </ac:cxnSpMkLst>
        </pc:cxnChg>
      </pc:sldChg>
      <pc:sldChg chg="addSp delSp modSp mod setBg">
        <pc:chgData name="Jijeesh Kandolath" userId="70ff40e4-9cb2-4276-b571-d9b4141323cf" providerId="ADAL" clId="{CB2773BD-5514-485C-9105-5338A2A4CFF8}" dt="2025-10-01T04:40:53.199" v="16" actId="26606"/>
        <pc:sldMkLst>
          <pc:docMk/>
          <pc:sldMk cId="0" sldId="257"/>
        </pc:sldMkLst>
        <pc:spChg chg="mod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2" creationId="{00000000-0000-0000-0000-000000000000}"/>
          </ac:spMkLst>
        </pc:spChg>
        <pc:spChg chg="add del">
          <ac:chgData name="Jijeesh Kandolath" userId="70ff40e4-9cb2-4276-b571-d9b4141323cf" providerId="ADAL" clId="{CB2773BD-5514-485C-9105-5338A2A4CFF8}" dt="2025-10-01T04:38:40.928" v="6" actId="26606"/>
          <ac:spMkLst>
            <pc:docMk/>
            <pc:sldMk cId="0" sldId="257"/>
            <ac:spMk id="3" creationId="{00000000-0000-0000-0000-000000000000}"/>
          </ac:spMkLst>
        </pc:spChg>
        <pc:spChg chg="add del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8" creationId="{327D73B4-9F5C-4A64-A179-51B9500CB8B5}"/>
          </ac:spMkLst>
        </pc:spChg>
        <pc:spChg chg="add del">
          <ac:chgData name="Jijeesh Kandolath" userId="70ff40e4-9cb2-4276-b571-d9b4141323cf" providerId="ADAL" clId="{CB2773BD-5514-485C-9105-5338A2A4CFF8}" dt="2025-10-01T04:38:35.469" v="3" actId="26606"/>
          <ac:spMkLst>
            <pc:docMk/>
            <pc:sldMk cId="0" sldId="257"/>
            <ac:spMk id="9" creationId="{BACC6370-2D7E-4714-9D71-7542949D7D5D}"/>
          </ac:spMkLst>
        </pc:spChg>
        <pc:spChg chg="add del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0" creationId="{C1F06963-6374-4B48-844F-071A9BAAAE02}"/>
          </ac:spMkLst>
        </pc:spChg>
        <pc:spChg chg="add del">
          <ac:chgData name="Jijeesh Kandolath" userId="70ff40e4-9cb2-4276-b571-d9b4141323cf" providerId="ADAL" clId="{CB2773BD-5514-485C-9105-5338A2A4CFF8}" dt="2025-10-01T04:38:35.469" v="3" actId="26606"/>
          <ac:spMkLst>
            <pc:docMk/>
            <pc:sldMk cId="0" sldId="257"/>
            <ac:spMk id="11" creationId="{F68B3F68-107C-434F-AA38-110D5EA91B85}"/>
          </ac:spMkLst>
        </pc:spChg>
        <pc:spChg chg="add del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2" creationId="{6CB927A4-E432-4310-9CD5-E89FF5063179}"/>
          </ac:spMkLst>
        </pc:spChg>
        <pc:spChg chg="add del">
          <ac:chgData name="Jijeesh Kandolath" userId="70ff40e4-9cb2-4276-b571-d9b4141323cf" providerId="ADAL" clId="{CB2773BD-5514-485C-9105-5338A2A4CFF8}" dt="2025-10-01T04:38:35.469" v="3" actId="26606"/>
          <ac:spMkLst>
            <pc:docMk/>
            <pc:sldMk cId="0" sldId="257"/>
            <ac:spMk id="13" creationId="{AAD0DBB9-1A4B-4391-81D4-CB19F9AB918A}"/>
          </ac:spMkLst>
        </pc:spChg>
        <pc:spChg chg="add del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4" creationId="{1453BF6C-B012-48B7-B4E8-6D7AC7C27D02}"/>
          </ac:spMkLst>
        </pc:spChg>
        <pc:spChg chg="add del">
          <ac:chgData name="Jijeesh Kandolath" userId="70ff40e4-9cb2-4276-b571-d9b4141323cf" providerId="ADAL" clId="{CB2773BD-5514-485C-9105-5338A2A4CFF8}" dt="2025-10-01T04:38:35.469" v="3" actId="26606"/>
          <ac:spMkLst>
            <pc:docMk/>
            <pc:sldMk cId="0" sldId="257"/>
            <ac:spMk id="15" creationId="{063BBA22-50EA-4C4D-BE05-F1CE4E63AA56}"/>
          </ac:spMkLst>
        </pc:spChg>
        <pc:spChg chg="add del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6" creationId="{E3020543-B24B-4EC4-8FFC-8DD88EEA91A8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17" creationId="{43F8A58B-5155-44CE-A5FF-7647B47D0A7A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18" creationId="{BACC6370-2D7E-4714-9D71-7542949D7D5D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19" creationId="{443F2ACA-E6D6-4028-82DD-F03C262D5DE6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20" creationId="{256B2C21-A230-48C0-8DF1-C46611373C44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21" creationId="{3847E18C-932D-4C95-AABA-FEC7C9499AD7}"/>
          </ac:spMkLst>
        </pc:spChg>
        <pc:spChg chg="add del">
          <ac:chgData name="Jijeesh Kandolath" userId="70ff40e4-9cb2-4276-b571-d9b4141323cf" providerId="ADAL" clId="{CB2773BD-5514-485C-9105-5338A2A4CFF8}" dt="2025-10-01T04:38:40.911" v="5" actId="26606"/>
          <ac:spMkLst>
            <pc:docMk/>
            <pc:sldMk cId="0" sldId="257"/>
            <ac:spMk id="22" creationId="{3150CB11-0C61-439E-910F-5787759E72A0}"/>
          </ac:spMkLst>
        </pc:spChg>
        <pc:spChg chg="add mod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25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31" creationId="{5A0118C5-4F8D-4CF4-BADD-53FEACC6C42A}"/>
          </ac:spMkLst>
        </pc:spChg>
        <pc:spChg chg="add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82" creationId="{CAB9AD4F-A248-4D49-8779-CE40E64C00F5}"/>
          </ac:spMkLst>
        </pc:spChg>
        <pc:spChg chg="add">
          <ac:chgData name="Jijeesh Kandolath" userId="70ff40e4-9cb2-4276-b571-d9b4141323cf" providerId="ADAL" clId="{CB2773BD-5514-485C-9105-5338A2A4CFF8}" dt="2025-10-01T04:40:53.199" v="16" actId="26606"/>
          <ac:spMkLst>
            <pc:docMk/>
            <pc:sldMk cId="0" sldId="257"/>
            <ac:spMk id="184" creationId="{3D4C1981-3D8B-446C-BFAE-E7EE5CF2DDA3}"/>
          </ac:spMkLst>
        </pc:spChg>
        <pc:graphicFrameChg chg="add del">
          <ac:chgData name="Jijeesh Kandolath" userId="70ff40e4-9cb2-4276-b571-d9b4141323cf" providerId="ADAL" clId="{CB2773BD-5514-485C-9105-5338A2A4CFF8}" dt="2025-10-01T04:38:35.469" v="3" actId="26606"/>
          <ac:graphicFrameMkLst>
            <pc:docMk/>
            <pc:sldMk cId="0" sldId="257"/>
            <ac:graphicFrameMk id="5" creationId="{D747811E-DC8D-FF26-8540-6805889C5C4C}"/>
          </ac:graphicFrameMkLst>
        </pc:graphicFrameChg>
        <pc:graphicFrameChg chg="add del">
          <ac:chgData name="Jijeesh Kandolath" userId="70ff40e4-9cb2-4276-b571-d9b4141323cf" providerId="ADAL" clId="{CB2773BD-5514-485C-9105-5338A2A4CFF8}" dt="2025-10-01T04:38:40.911" v="5" actId="26606"/>
          <ac:graphicFrameMkLst>
            <pc:docMk/>
            <pc:sldMk cId="0" sldId="257"/>
            <ac:graphicFrameMk id="23" creationId="{703CF91F-B2DC-41DB-4062-EFAF32F577D4}"/>
          </ac:graphicFrameMkLst>
        </pc:graphicFrameChg>
        <pc:cxnChg chg="add">
          <ac:chgData name="Jijeesh Kandolath" userId="70ff40e4-9cb2-4276-b571-d9b4141323cf" providerId="ADAL" clId="{CB2773BD-5514-485C-9105-5338A2A4CFF8}" dt="2025-10-01T04:38:40.928" v="6" actId="26606"/>
          <ac:cxnSpMkLst>
            <pc:docMk/>
            <pc:sldMk cId="0" sldId="257"/>
            <ac:cxnSpMk id="26" creationId="{C49DA8F6-BCC1-4447-B54C-57856834B94B}"/>
          </ac:cxnSpMkLst>
        </pc:cxnChg>
      </pc:sldChg>
      <pc:sldChg chg="addSp delSp modSp mod setBg">
        <pc:chgData name="Jijeesh Kandolath" userId="70ff40e4-9cb2-4276-b571-d9b4141323cf" providerId="ADAL" clId="{CB2773BD-5514-485C-9105-5338A2A4CFF8}" dt="2025-10-01T04:39:05.336" v="9" actId="26606"/>
        <pc:sldMkLst>
          <pc:docMk/>
          <pc:sldMk cId="0" sldId="258"/>
        </pc:sldMkLst>
        <pc:spChg chg="mod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2" creationId="{00000000-0000-0000-0000-000000000000}"/>
          </ac:spMkLst>
        </pc:spChg>
        <pc:spChg chg="add del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Jijeesh Kandolath" userId="70ff40e4-9cb2-4276-b571-d9b4141323cf" providerId="ADAL" clId="{CB2773BD-5514-485C-9105-5338A2A4CFF8}" dt="2025-10-01T04:39:05.270" v="8" actId="26606"/>
          <ac:spMkLst>
            <pc:docMk/>
            <pc:sldMk cId="0" sldId="258"/>
            <ac:spMk id="9" creationId="{5C8908E2-EE49-44D2-9428-A28D2312A8D5}"/>
          </ac:spMkLst>
        </pc:spChg>
        <pc:spChg chg="add del">
          <ac:chgData name="Jijeesh Kandolath" userId="70ff40e4-9cb2-4276-b571-d9b4141323cf" providerId="ADAL" clId="{CB2773BD-5514-485C-9105-5338A2A4CFF8}" dt="2025-10-01T04:39:05.270" v="8" actId="26606"/>
          <ac:spMkLst>
            <pc:docMk/>
            <pc:sldMk cId="0" sldId="258"/>
            <ac:spMk id="15" creationId="{7449A6C7-D15F-4AA5-BFA5-71A404B47016}"/>
          </ac:spMkLst>
        </pc:spChg>
        <pc:spChg chg="add del">
          <ac:chgData name="Jijeesh Kandolath" userId="70ff40e4-9cb2-4276-b571-d9b4141323cf" providerId="ADAL" clId="{CB2773BD-5514-485C-9105-5338A2A4CFF8}" dt="2025-10-01T04:39:05.270" v="8" actId="26606"/>
          <ac:spMkLst>
            <pc:docMk/>
            <pc:sldMk cId="0" sldId="258"/>
            <ac:spMk id="17" creationId="{ED888B23-07FA-482A-96DF-47E31AF1A603}"/>
          </ac:spMkLst>
        </pc:spChg>
        <pc:spChg chg="add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19" creationId="{1CC28BE1-9DC6-43FE-9582-39F091098D77}"/>
          </ac:spMkLst>
        </pc:spChg>
        <pc:spChg chg="add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20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35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39:05.336" v="9" actId="26606"/>
          <ac:spMkLst>
            <pc:docMk/>
            <pc:sldMk cId="0" sldId="258"/>
            <ac:spMk id="38" creationId="{89D16701-DA76-4F72-BB63-E2C3FFBDFE0F}"/>
          </ac:spMkLst>
        </pc:spChg>
        <pc:grpChg chg="add del">
          <ac:chgData name="Jijeesh Kandolath" userId="70ff40e4-9cb2-4276-b571-d9b4141323cf" providerId="ADAL" clId="{CB2773BD-5514-485C-9105-5338A2A4CFF8}" dt="2025-10-01T04:39:05.270" v="8" actId="26606"/>
          <ac:grpSpMkLst>
            <pc:docMk/>
            <pc:sldMk cId="0" sldId="258"/>
            <ac:grpSpMk id="11" creationId="{05314994-6337-4875-8CF5-652CAFE8342C}"/>
          </ac:grpSpMkLst>
        </pc:grpChg>
        <pc:grpChg chg="add">
          <ac:chgData name="Jijeesh Kandolath" userId="70ff40e4-9cb2-4276-b571-d9b4141323cf" providerId="ADAL" clId="{CB2773BD-5514-485C-9105-5338A2A4CFF8}" dt="2025-10-01T04:39:05.336" v="9" actId="26606"/>
          <ac:grpSpMkLst>
            <pc:docMk/>
            <pc:sldMk cId="0" sldId="258"/>
            <ac:grpSpMk id="21" creationId="{AF9AF3F3-CE0C-4125-BDD7-346487FA0B40}"/>
          </ac:grpSpMkLst>
        </pc:grpChg>
        <pc:grpChg chg="add">
          <ac:chgData name="Jijeesh Kandolath" userId="70ff40e4-9cb2-4276-b571-d9b4141323cf" providerId="ADAL" clId="{CB2773BD-5514-485C-9105-5338A2A4CFF8}" dt="2025-10-01T04:39:05.336" v="9" actId="26606"/>
          <ac:grpSpMkLst>
            <pc:docMk/>
            <pc:sldMk cId="0" sldId="258"/>
            <ac:grpSpMk id="36" creationId="{7CF625D3-71A3-4F30-A096-8EF334E959D0}"/>
          </ac:grpSpMkLst>
        </pc:grpChg>
        <pc:graphicFrameChg chg="add del">
          <ac:chgData name="Jijeesh Kandolath" userId="70ff40e4-9cb2-4276-b571-d9b4141323cf" providerId="ADAL" clId="{CB2773BD-5514-485C-9105-5338A2A4CFF8}" dt="2025-10-01T04:39:05.270" v="8" actId="26606"/>
          <ac:graphicFrameMkLst>
            <pc:docMk/>
            <pc:sldMk cId="0" sldId="258"/>
            <ac:graphicFrameMk id="5" creationId="{231379D4-A954-067E-E8DF-208EDA3248E8}"/>
          </ac:graphicFrameMkLst>
        </pc:graphicFrameChg>
        <pc:graphicFrameChg chg="add">
          <ac:chgData name="Jijeesh Kandolath" userId="70ff40e4-9cb2-4276-b571-d9b4141323cf" providerId="ADAL" clId="{CB2773BD-5514-485C-9105-5338A2A4CFF8}" dt="2025-10-01T04:39:05.336" v="9" actId="26606"/>
          <ac:graphicFrameMkLst>
            <pc:docMk/>
            <pc:sldMk cId="0" sldId="258"/>
            <ac:graphicFrameMk id="39" creationId="{E155BA44-0DD0-8C59-3E21-725ABE1FC65B}"/>
          </ac:graphicFrameMkLst>
        </pc:graphicFrameChg>
      </pc:sldChg>
      <pc:sldChg chg="addSp delSp modSp mod setBg">
        <pc:chgData name="Jijeesh Kandolath" userId="70ff40e4-9cb2-4276-b571-d9b4141323cf" providerId="ADAL" clId="{CB2773BD-5514-485C-9105-5338A2A4CFF8}" dt="2025-10-01T04:39:20.252" v="10" actId="26606"/>
        <pc:sldMkLst>
          <pc:docMk/>
          <pc:sldMk cId="0" sldId="259"/>
        </pc:sldMkLst>
        <pc:spChg chg="mod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2" creationId="{00000000-0000-0000-0000-000000000000}"/>
          </ac:spMkLst>
        </pc:spChg>
        <pc:spChg chg="del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9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11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17" creationId="{89D16701-DA76-4F72-BB63-E2C3FFBDFE0F}"/>
          </ac:spMkLst>
        </pc:spChg>
        <pc:spChg chg="add">
          <ac:chgData name="Jijeesh Kandolath" userId="70ff40e4-9cb2-4276-b571-d9b4141323cf" providerId="ADAL" clId="{CB2773BD-5514-485C-9105-5338A2A4CFF8}" dt="2025-10-01T04:39:20.252" v="10" actId="26606"/>
          <ac:spMkLst>
            <pc:docMk/>
            <pc:sldMk cId="0" sldId="259"/>
            <ac:spMk id="19" creationId="{1CC28BE1-9DC6-43FE-9582-39F091098D77}"/>
          </ac:spMkLst>
        </pc:spChg>
        <pc:grpChg chg="add">
          <ac:chgData name="Jijeesh Kandolath" userId="70ff40e4-9cb2-4276-b571-d9b4141323cf" providerId="ADAL" clId="{CB2773BD-5514-485C-9105-5338A2A4CFF8}" dt="2025-10-01T04:39:20.252" v="10" actId="26606"/>
          <ac:grpSpMkLst>
            <pc:docMk/>
            <pc:sldMk cId="0" sldId="259"/>
            <ac:grpSpMk id="13" creationId="{7CF625D3-71A3-4F30-A096-8EF334E959D0}"/>
          </ac:grpSpMkLst>
        </pc:grpChg>
        <pc:grpChg chg="add">
          <ac:chgData name="Jijeesh Kandolath" userId="70ff40e4-9cb2-4276-b571-d9b4141323cf" providerId="ADAL" clId="{CB2773BD-5514-485C-9105-5338A2A4CFF8}" dt="2025-10-01T04:39:20.252" v="10" actId="26606"/>
          <ac:grpSpMkLst>
            <pc:docMk/>
            <pc:sldMk cId="0" sldId="259"/>
            <ac:grpSpMk id="21" creationId="{AF9AF3F3-CE0C-4125-BDD7-346487FA0B40}"/>
          </ac:grpSpMkLst>
        </pc:grpChg>
        <pc:graphicFrameChg chg="add">
          <ac:chgData name="Jijeesh Kandolath" userId="70ff40e4-9cb2-4276-b571-d9b4141323cf" providerId="ADAL" clId="{CB2773BD-5514-485C-9105-5338A2A4CFF8}" dt="2025-10-01T04:39:20.252" v="10" actId="26606"/>
          <ac:graphicFrameMkLst>
            <pc:docMk/>
            <pc:sldMk cId="0" sldId="259"/>
            <ac:graphicFrameMk id="5" creationId="{715E0D01-9025-FBC9-F870-B4C00680C4C3}"/>
          </ac:graphicFrameMkLst>
        </pc:graphicFrameChg>
      </pc:sldChg>
      <pc:sldChg chg="addSp delSp modSp mod setBg">
        <pc:chgData name="Jijeesh Kandolath" userId="70ff40e4-9cb2-4276-b571-d9b4141323cf" providerId="ADAL" clId="{CB2773BD-5514-485C-9105-5338A2A4CFF8}" dt="2025-10-01T04:39:29.114" v="11" actId="26606"/>
        <pc:sldMkLst>
          <pc:docMk/>
          <pc:sldMk cId="0" sldId="260"/>
        </pc:sldMkLst>
        <pc:spChg chg="mod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2" creationId="{00000000-0000-0000-0000-000000000000}"/>
          </ac:spMkLst>
        </pc:spChg>
        <pc:spChg chg="del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9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11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17" creationId="{89D16701-DA76-4F72-BB63-E2C3FFBDFE0F}"/>
          </ac:spMkLst>
        </pc:spChg>
        <pc:spChg chg="add">
          <ac:chgData name="Jijeesh Kandolath" userId="70ff40e4-9cb2-4276-b571-d9b4141323cf" providerId="ADAL" clId="{CB2773BD-5514-485C-9105-5338A2A4CFF8}" dt="2025-10-01T04:39:29.114" v="11" actId="26606"/>
          <ac:spMkLst>
            <pc:docMk/>
            <pc:sldMk cId="0" sldId="260"/>
            <ac:spMk id="19" creationId="{1CC28BE1-9DC6-43FE-9582-39F091098D77}"/>
          </ac:spMkLst>
        </pc:spChg>
        <pc:grpChg chg="add">
          <ac:chgData name="Jijeesh Kandolath" userId="70ff40e4-9cb2-4276-b571-d9b4141323cf" providerId="ADAL" clId="{CB2773BD-5514-485C-9105-5338A2A4CFF8}" dt="2025-10-01T04:39:29.114" v="11" actId="26606"/>
          <ac:grpSpMkLst>
            <pc:docMk/>
            <pc:sldMk cId="0" sldId="260"/>
            <ac:grpSpMk id="13" creationId="{7CF625D3-71A3-4F30-A096-8EF334E959D0}"/>
          </ac:grpSpMkLst>
        </pc:grpChg>
        <pc:grpChg chg="add">
          <ac:chgData name="Jijeesh Kandolath" userId="70ff40e4-9cb2-4276-b571-d9b4141323cf" providerId="ADAL" clId="{CB2773BD-5514-485C-9105-5338A2A4CFF8}" dt="2025-10-01T04:39:29.114" v="11" actId="26606"/>
          <ac:grpSpMkLst>
            <pc:docMk/>
            <pc:sldMk cId="0" sldId="260"/>
            <ac:grpSpMk id="21" creationId="{AF9AF3F3-CE0C-4125-BDD7-346487FA0B40}"/>
          </ac:grpSpMkLst>
        </pc:grpChg>
        <pc:graphicFrameChg chg="add">
          <ac:chgData name="Jijeesh Kandolath" userId="70ff40e4-9cb2-4276-b571-d9b4141323cf" providerId="ADAL" clId="{CB2773BD-5514-485C-9105-5338A2A4CFF8}" dt="2025-10-01T04:39:29.114" v="11" actId="26606"/>
          <ac:graphicFrameMkLst>
            <pc:docMk/>
            <pc:sldMk cId="0" sldId="260"/>
            <ac:graphicFrameMk id="5" creationId="{248CA5C1-9C7E-2039-5ABD-404D03A4F2D8}"/>
          </ac:graphicFrameMkLst>
        </pc:graphicFrameChg>
      </pc:sldChg>
      <pc:sldChg chg="addSp delSp modSp mod setBg">
        <pc:chgData name="Jijeesh Kandolath" userId="70ff40e4-9cb2-4276-b571-d9b4141323cf" providerId="ADAL" clId="{CB2773BD-5514-485C-9105-5338A2A4CFF8}" dt="2025-10-01T04:40:05.108" v="12" actId="26606"/>
        <pc:sldMkLst>
          <pc:docMk/>
          <pc:sldMk cId="0" sldId="261"/>
        </pc:sldMkLst>
        <pc:spChg chg="mod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2" creationId="{00000000-0000-0000-0000-000000000000}"/>
          </ac:spMkLst>
        </pc:spChg>
        <pc:spChg chg="del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9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11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17" creationId="{89D16701-DA76-4F72-BB63-E2C3FFBDFE0F}"/>
          </ac:spMkLst>
        </pc:spChg>
        <pc:spChg chg="add">
          <ac:chgData name="Jijeesh Kandolath" userId="70ff40e4-9cb2-4276-b571-d9b4141323cf" providerId="ADAL" clId="{CB2773BD-5514-485C-9105-5338A2A4CFF8}" dt="2025-10-01T04:40:05.108" v="12" actId="26606"/>
          <ac:spMkLst>
            <pc:docMk/>
            <pc:sldMk cId="0" sldId="261"/>
            <ac:spMk id="19" creationId="{1CC28BE1-9DC6-43FE-9582-39F091098D77}"/>
          </ac:spMkLst>
        </pc:spChg>
        <pc:grpChg chg="add">
          <ac:chgData name="Jijeesh Kandolath" userId="70ff40e4-9cb2-4276-b571-d9b4141323cf" providerId="ADAL" clId="{CB2773BD-5514-485C-9105-5338A2A4CFF8}" dt="2025-10-01T04:40:05.108" v="12" actId="26606"/>
          <ac:grpSpMkLst>
            <pc:docMk/>
            <pc:sldMk cId="0" sldId="261"/>
            <ac:grpSpMk id="13" creationId="{7CF625D3-71A3-4F30-A096-8EF334E959D0}"/>
          </ac:grpSpMkLst>
        </pc:grpChg>
        <pc:grpChg chg="add">
          <ac:chgData name="Jijeesh Kandolath" userId="70ff40e4-9cb2-4276-b571-d9b4141323cf" providerId="ADAL" clId="{CB2773BD-5514-485C-9105-5338A2A4CFF8}" dt="2025-10-01T04:40:05.108" v="12" actId="26606"/>
          <ac:grpSpMkLst>
            <pc:docMk/>
            <pc:sldMk cId="0" sldId="261"/>
            <ac:grpSpMk id="21" creationId="{AF9AF3F3-CE0C-4125-BDD7-346487FA0B40}"/>
          </ac:grpSpMkLst>
        </pc:grpChg>
        <pc:graphicFrameChg chg="add">
          <ac:chgData name="Jijeesh Kandolath" userId="70ff40e4-9cb2-4276-b571-d9b4141323cf" providerId="ADAL" clId="{CB2773BD-5514-485C-9105-5338A2A4CFF8}" dt="2025-10-01T04:40:05.108" v="12" actId="26606"/>
          <ac:graphicFrameMkLst>
            <pc:docMk/>
            <pc:sldMk cId="0" sldId="261"/>
            <ac:graphicFrameMk id="5" creationId="{66F7FF28-5DF5-BFE7-8802-02242AFE683F}"/>
          </ac:graphicFrameMkLst>
        </pc:graphicFrameChg>
      </pc:sldChg>
      <pc:sldChg chg="addSp delSp modSp mod setBg">
        <pc:chgData name="Jijeesh Kandolath" userId="70ff40e4-9cb2-4276-b571-d9b4141323cf" providerId="ADAL" clId="{CB2773BD-5514-485C-9105-5338A2A4CFF8}" dt="2025-10-01T04:40:14.862" v="13" actId="26606"/>
        <pc:sldMkLst>
          <pc:docMk/>
          <pc:sldMk cId="0" sldId="262"/>
        </pc:sldMkLst>
        <pc:spChg chg="mod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2" creationId="{00000000-0000-0000-0000-000000000000}"/>
          </ac:spMkLst>
        </pc:spChg>
        <pc:spChg chg="del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9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11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17" creationId="{89D16701-DA76-4F72-BB63-E2C3FFBDFE0F}"/>
          </ac:spMkLst>
        </pc:spChg>
        <pc:spChg chg="add">
          <ac:chgData name="Jijeesh Kandolath" userId="70ff40e4-9cb2-4276-b571-d9b4141323cf" providerId="ADAL" clId="{CB2773BD-5514-485C-9105-5338A2A4CFF8}" dt="2025-10-01T04:40:14.862" v="13" actId="26606"/>
          <ac:spMkLst>
            <pc:docMk/>
            <pc:sldMk cId="0" sldId="262"/>
            <ac:spMk id="19" creationId="{1CC28BE1-9DC6-43FE-9582-39F091098D77}"/>
          </ac:spMkLst>
        </pc:spChg>
        <pc:grpChg chg="add">
          <ac:chgData name="Jijeesh Kandolath" userId="70ff40e4-9cb2-4276-b571-d9b4141323cf" providerId="ADAL" clId="{CB2773BD-5514-485C-9105-5338A2A4CFF8}" dt="2025-10-01T04:40:14.862" v="13" actId="26606"/>
          <ac:grpSpMkLst>
            <pc:docMk/>
            <pc:sldMk cId="0" sldId="262"/>
            <ac:grpSpMk id="13" creationId="{7CF625D3-71A3-4F30-A096-8EF334E959D0}"/>
          </ac:grpSpMkLst>
        </pc:grpChg>
        <pc:grpChg chg="add">
          <ac:chgData name="Jijeesh Kandolath" userId="70ff40e4-9cb2-4276-b571-d9b4141323cf" providerId="ADAL" clId="{CB2773BD-5514-485C-9105-5338A2A4CFF8}" dt="2025-10-01T04:40:14.862" v="13" actId="26606"/>
          <ac:grpSpMkLst>
            <pc:docMk/>
            <pc:sldMk cId="0" sldId="262"/>
            <ac:grpSpMk id="21" creationId="{AF9AF3F3-CE0C-4125-BDD7-346487FA0B40}"/>
          </ac:grpSpMkLst>
        </pc:grpChg>
        <pc:graphicFrameChg chg="add">
          <ac:chgData name="Jijeesh Kandolath" userId="70ff40e4-9cb2-4276-b571-d9b4141323cf" providerId="ADAL" clId="{CB2773BD-5514-485C-9105-5338A2A4CFF8}" dt="2025-10-01T04:40:14.862" v="13" actId="26606"/>
          <ac:graphicFrameMkLst>
            <pc:docMk/>
            <pc:sldMk cId="0" sldId="262"/>
            <ac:graphicFrameMk id="5" creationId="{4E276FBF-E373-4D90-25BC-568D877F952E}"/>
          </ac:graphicFrameMkLst>
        </pc:graphicFrameChg>
      </pc:sldChg>
      <pc:sldChg chg="addSp delSp modSp mod setBg">
        <pc:chgData name="Jijeesh Kandolath" userId="70ff40e4-9cb2-4276-b571-d9b4141323cf" providerId="ADAL" clId="{CB2773BD-5514-485C-9105-5338A2A4CFF8}" dt="2025-10-01T04:40:30.142" v="14" actId="26606"/>
        <pc:sldMkLst>
          <pc:docMk/>
          <pc:sldMk cId="0" sldId="263"/>
        </pc:sldMkLst>
        <pc:spChg chg="mod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2" creationId="{00000000-0000-0000-0000-000000000000}"/>
          </ac:spMkLst>
        </pc:spChg>
        <pc:spChg chg="del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9" creationId="{0C541B88-1AE9-40C3-AFD5-967787C1979F}"/>
          </ac:spMkLst>
        </pc:spChg>
        <pc:spChg chg="add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11" creationId="{E5F17139-31EE-46AC-B04F-DBBD852DD6CB}"/>
          </ac:spMkLst>
        </pc:spChg>
        <pc:spChg chg="add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17" creationId="{89D16701-DA76-4F72-BB63-E2C3FFBDFE0F}"/>
          </ac:spMkLst>
        </pc:spChg>
        <pc:spChg chg="add">
          <ac:chgData name="Jijeesh Kandolath" userId="70ff40e4-9cb2-4276-b571-d9b4141323cf" providerId="ADAL" clId="{CB2773BD-5514-485C-9105-5338A2A4CFF8}" dt="2025-10-01T04:40:30.142" v="14" actId="26606"/>
          <ac:spMkLst>
            <pc:docMk/>
            <pc:sldMk cId="0" sldId="263"/>
            <ac:spMk id="19" creationId="{1CC28BE1-9DC6-43FE-9582-39F091098D77}"/>
          </ac:spMkLst>
        </pc:spChg>
        <pc:grpChg chg="add">
          <ac:chgData name="Jijeesh Kandolath" userId="70ff40e4-9cb2-4276-b571-d9b4141323cf" providerId="ADAL" clId="{CB2773BD-5514-485C-9105-5338A2A4CFF8}" dt="2025-10-01T04:40:30.142" v="14" actId="26606"/>
          <ac:grpSpMkLst>
            <pc:docMk/>
            <pc:sldMk cId="0" sldId="263"/>
            <ac:grpSpMk id="13" creationId="{7CF625D3-71A3-4F30-A096-8EF334E959D0}"/>
          </ac:grpSpMkLst>
        </pc:grpChg>
        <pc:grpChg chg="add">
          <ac:chgData name="Jijeesh Kandolath" userId="70ff40e4-9cb2-4276-b571-d9b4141323cf" providerId="ADAL" clId="{CB2773BD-5514-485C-9105-5338A2A4CFF8}" dt="2025-10-01T04:40:30.142" v="14" actId="26606"/>
          <ac:grpSpMkLst>
            <pc:docMk/>
            <pc:sldMk cId="0" sldId="263"/>
            <ac:grpSpMk id="21" creationId="{AF9AF3F3-CE0C-4125-BDD7-346487FA0B40}"/>
          </ac:grpSpMkLst>
        </pc:grpChg>
        <pc:graphicFrameChg chg="add">
          <ac:chgData name="Jijeesh Kandolath" userId="70ff40e4-9cb2-4276-b571-d9b4141323cf" providerId="ADAL" clId="{CB2773BD-5514-485C-9105-5338A2A4CFF8}" dt="2025-10-01T04:40:30.142" v="14" actId="26606"/>
          <ac:graphicFrameMkLst>
            <pc:docMk/>
            <pc:sldMk cId="0" sldId="263"/>
            <ac:graphicFrameMk id="5" creationId="{2E460E31-BA17-188A-18CB-B94120E77390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A93D5D-CA3D-4E84-A43D-F4CEAD1273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30E8E6-9554-4C1D-BFD7-736B2FF26B59}">
      <dgm:prSet/>
      <dgm:spPr/>
      <dgm:t>
        <a:bodyPr/>
        <a:lstStyle/>
        <a:p>
          <a:r>
            <a:rPr lang="en-US"/>
            <a:t>• Sample applied to biochip containing immobilized capture reagents</a:t>
          </a:r>
        </a:p>
      </dgm:t>
    </dgm:pt>
    <dgm:pt modelId="{9DD5AC76-2675-4882-8E9A-F3A0C490EF1E}" type="parTrans" cxnId="{D5072340-3340-4237-B5C7-2E3C1F5BE19C}">
      <dgm:prSet/>
      <dgm:spPr/>
      <dgm:t>
        <a:bodyPr/>
        <a:lstStyle/>
        <a:p>
          <a:endParaRPr lang="en-US"/>
        </a:p>
      </dgm:t>
    </dgm:pt>
    <dgm:pt modelId="{E1D4076C-B694-4F7A-AC5F-4A525B5D55B8}" type="sibTrans" cxnId="{D5072340-3340-4237-B5C7-2E3C1F5BE19C}">
      <dgm:prSet/>
      <dgm:spPr/>
      <dgm:t>
        <a:bodyPr/>
        <a:lstStyle/>
        <a:p>
          <a:endParaRPr lang="en-US"/>
        </a:p>
      </dgm:t>
    </dgm:pt>
    <dgm:pt modelId="{776B7D91-D1A6-4AC6-8B8B-E31810DA54C6}">
      <dgm:prSet/>
      <dgm:spPr/>
      <dgm:t>
        <a:bodyPr/>
        <a:lstStyle/>
        <a:p>
          <a:r>
            <a:rPr lang="en-US"/>
            <a:t>• Multiple discrete test regions bind to specific analytes</a:t>
          </a:r>
        </a:p>
      </dgm:t>
    </dgm:pt>
    <dgm:pt modelId="{14079090-22C3-4B87-9061-9ED0A8FFB350}" type="parTrans" cxnId="{E355456B-CB09-4BD8-B0C7-4F2C3B3C83B5}">
      <dgm:prSet/>
      <dgm:spPr/>
      <dgm:t>
        <a:bodyPr/>
        <a:lstStyle/>
        <a:p>
          <a:endParaRPr lang="en-US"/>
        </a:p>
      </dgm:t>
    </dgm:pt>
    <dgm:pt modelId="{9B832546-4399-4B78-BAF2-6B39FC849A65}" type="sibTrans" cxnId="{E355456B-CB09-4BD8-B0C7-4F2C3B3C83B5}">
      <dgm:prSet/>
      <dgm:spPr/>
      <dgm:t>
        <a:bodyPr/>
        <a:lstStyle/>
        <a:p>
          <a:endParaRPr lang="en-US"/>
        </a:p>
      </dgm:t>
    </dgm:pt>
    <dgm:pt modelId="{26B3DC4B-446F-4BE3-80E4-76D566E628C3}">
      <dgm:prSet/>
      <dgm:spPr/>
      <dgm:t>
        <a:bodyPr/>
        <a:lstStyle/>
        <a:p>
          <a:r>
            <a:rPr lang="en-US"/>
            <a:t>• Detection via chemiluminescence imaging system</a:t>
          </a:r>
        </a:p>
      </dgm:t>
    </dgm:pt>
    <dgm:pt modelId="{46587CA4-E4FF-4EA3-8555-977ACBA1479A}" type="parTrans" cxnId="{C9D67465-DA6D-4576-B5C9-B7CA5E533FD3}">
      <dgm:prSet/>
      <dgm:spPr/>
      <dgm:t>
        <a:bodyPr/>
        <a:lstStyle/>
        <a:p>
          <a:endParaRPr lang="en-US"/>
        </a:p>
      </dgm:t>
    </dgm:pt>
    <dgm:pt modelId="{ED5959C6-76E6-45DD-8513-8435432C59FE}" type="sibTrans" cxnId="{C9D67465-DA6D-4576-B5C9-B7CA5E533FD3}">
      <dgm:prSet/>
      <dgm:spPr/>
      <dgm:t>
        <a:bodyPr/>
        <a:lstStyle/>
        <a:p>
          <a:endParaRPr lang="en-US"/>
        </a:p>
      </dgm:t>
    </dgm:pt>
    <dgm:pt modelId="{6CC12A28-1C91-4313-99D8-82C7AC5C3601}">
      <dgm:prSet/>
      <dgm:spPr/>
      <dgm:t>
        <a:bodyPr/>
        <a:lstStyle/>
        <a:p>
          <a:r>
            <a:rPr lang="en-US"/>
            <a:t>• Results generated as a multiplexed profile in a single run</a:t>
          </a:r>
        </a:p>
      </dgm:t>
    </dgm:pt>
    <dgm:pt modelId="{C3A9B831-39D7-4F54-A061-9A35BFA86C39}" type="parTrans" cxnId="{3D6160DE-E4DC-4AAC-97A0-0CA6E69C6343}">
      <dgm:prSet/>
      <dgm:spPr/>
      <dgm:t>
        <a:bodyPr/>
        <a:lstStyle/>
        <a:p>
          <a:endParaRPr lang="en-US"/>
        </a:p>
      </dgm:t>
    </dgm:pt>
    <dgm:pt modelId="{FC92FF2A-0E1B-4ACB-89A4-9FF9EB8D78D2}" type="sibTrans" cxnId="{3D6160DE-E4DC-4AAC-97A0-0CA6E69C6343}">
      <dgm:prSet/>
      <dgm:spPr/>
      <dgm:t>
        <a:bodyPr/>
        <a:lstStyle/>
        <a:p>
          <a:endParaRPr lang="en-US"/>
        </a:p>
      </dgm:t>
    </dgm:pt>
    <dgm:pt modelId="{50103E6D-63EE-4E79-92B6-7034DE53CC07}" type="pres">
      <dgm:prSet presAssocID="{F6A93D5D-CA3D-4E84-A43D-F4CEAD127375}" presName="root" presStyleCnt="0">
        <dgm:presLayoutVars>
          <dgm:dir/>
          <dgm:resizeHandles val="exact"/>
        </dgm:presLayoutVars>
      </dgm:prSet>
      <dgm:spPr/>
    </dgm:pt>
    <dgm:pt modelId="{33968BD6-B1CE-4EF4-8269-232DB1520F3B}" type="pres">
      <dgm:prSet presAssocID="{3030E8E6-9554-4C1D-BFD7-736B2FF26B59}" presName="compNode" presStyleCnt="0"/>
      <dgm:spPr/>
    </dgm:pt>
    <dgm:pt modelId="{682356F0-624E-4CFC-998E-C63F43E9A09B}" type="pres">
      <dgm:prSet presAssocID="{3030E8E6-9554-4C1D-BFD7-736B2FF26B59}" presName="bgRect" presStyleLbl="bgShp" presStyleIdx="0" presStyleCnt="4"/>
      <dgm:spPr/>
    </dgm:pt>
    <dgm:pt modelId="{2C6FF81F-0B0E-4526-8861-B630EEEB0FC7}" type="pres">
      <dgm:prSet presAssocID="{3030E8E6-9554-4C1D-BFD7-736B2FF26B5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3FC9F562-AEDA-4A6B-8E60-9DA09213519A}" type="pres">
      <dgm:prSet presAssocID="{3030E8E6-9554-4C1D-BFD7-736B2FF26B59}" presName="spaceRect" presStyleCnt="0"/>
      <dgm:spPr/>
    </dgm:pt>
    <dgm:pt modelId="{B39EF055-9B70-407F-90FE-D596965C4611}" type="pres">
      <dgm:prSet presAssocID="{3030E8E6-9554-4C1D-BFD7-736B2FF26B59}" presName="parTx" presStyleLbl="revTx" presStyleIdx="0" presStyleCnt="4">
        <dgm:presLayoutVars>
          <dgm:chMax val="0"/>
          <dgm:chPref val="0"/>
        </dgm:presLayoutVars>
      </dgm:prSet>
      <dgm:spPr/>
    </dgm:pt>
    <dgm:pt modelId="{094BA266-DEC3-4602-A0DC-715B38DFE3EE}" type="pres">
      <dgm:prSet presAssocID="{E1D4076C-B694-4F7A-AC5F-4A525B5D55B8}" presName="sibTrans" presStyleCnt="0"/>
      <dgm:spPr/>
    </dgm:pt>
    <dgm:pt modelId="{1AE53917-7D1A-4D3E-B9CE-9B00F58EDF11}" type="pres">
      <dgm:prSet presAssocID="{776B7D91-D1A6-4AC6-8B8B-E31810DA54C6}" presName="compNode" presStyleCnt="0"/>
      <dgm:spPr/>
    </dgm:pt>
    <dgm:pt modelId="{64F32F2D-C0F7-4321-B7AD-0CAF0D4363A0}" type="pres">
      <dgm:prSet presAssocID="{776B7D91-D1A6-4AC6-8B8B-E31810DA54C6}" presName="bgRect" presStyleLbl="bgShp" presStyleIdx="1" presStyleCnt="4"/>
      <dgm:spPr/>
    </dgm:pt>
    <dgm:pt modelId="{6AD4B82F-2747-489E-B8A8-26143B1C2149}" type="pres">
      <dgm:prSet presAssocID="{776B7D91-D1A6-4AC6-8B8B-E31810DA54C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14003EE-2E33-44FD-919F-6473D221513B}" type="pres">
      <dgm:prSet presAssocID="{776B7D91-D1A6-4AC6-8B8B-E31810DA54C6}" presName="spaceRect" presStyleCnt="0"/>
      <dgm:spPr/>
    </dgm:pt>
    <dgm:pt modelId="{13B393BC-A309-4F76-8035-D9603DA0A94D}" type="pres">
      <dgm:prSet presAssocID="{776B7D91-D1A6-4AC6-8B8B-E31810DA54C6}" presName="parTx" presStyleLbl="revTx" presStyleIdx="1" presStyleCnt="4">
        <dgm:presLayoutVars>
          <dgm:chMax val="0"/>
          <dgm:chPref val="0"/>
        </dgm:presLayoutVars>
      </dgm:prSet>
      <dgm:spPr/>
    </dgm:pt>
    <dgm:pt modelId="{8FC2578B-2087-4E53-B151-8363155C8621}" type="pres">
      <dgm:prSet presAssocID="{9B832546-4399-4B78-BAF2-6B39FC849A65}" presName="sibTrans" presStyleCnt="0"/>
      <dgm:spPr/>
    </dgm:pt>
    <dgm:pt modelId="{C8BB8A1A-CD23-4A6B-904E-B4E15578AE07}" type="pres">
      <dgm:prSet presAssocID="{26B3DC4B-446F-4BE3-80E4-76D566E628C3}" presName="compNode" presStyleCnt="0"/>
      <dgm:spPr/>
    </dgm:pt>
    <dgm:pt modelId="{E3E50F43-F727-425B-B275-C2D15A26E25F}" type="pres">
      <dgm:prSet presAssocID="{26B3DC4B-446F-4BE3-80E4-76D566E628C3}" presName="bgRect" presStyleLbl="bgShp" presStyleIdx="2" presStyleCnt="4"/>
      <dgm:spPr/>
    </dgm:pt>
    <dgm:pt modelId="{F63E349C-6A7D-4F61-B9C4-98DCFCB523B0}" type="pres">
      <dgm:prSet presAssocID="{26B3DC4B-446F-4BE3-80E4-76D566E628C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croscope"/>
        </a:ext>
      </dgm:extLst>
    </dgm:pt>
    <dgm:pt modelId="{0AEF0E7B-0224-49F1-B00D-C79A80E83C57}" type="pres">
      <dgm:prSet presAssocID="{26B3DC4B-446F-4BE3-80E4-76D566E628C3}" presName="spaceRect" presStyleCnt="0"/>
      <dgm:spPr/>
    </dgm:pt>
    <dgm:pt modelId="{FF08A532-C5A4-485C-8629-5483BFB87E45}" type="pres">
      <dgm:prSet presAssocID="{26B3DC4B-446F-4BE3-80E4-76D566E628C3}" presName="parTx" presStyleLbl="revTx" presStyleIdx="2" presStyleCnt="4">
        <dgm:presLayoutVars>
          <dgm:chMax val="0"/>
          <dgm:chPref val="0"/>
        </dgm:presLayoutVars>
      </dgm:prSet>
      <dgm:spPr/>
    </dgm:pt>
    <dgm:pt modelId="{A44D25EA-F324-403E-A63E-0E9850A1E299}" type="pres">
      <dgm:prSet presAssocID="{ED5959C6-76E6-45DD-8513-8435432C59FE}" presName="sibTrans" presStyleCnt="0"/>
      <dgm:spPr/>
    </dgm:pt>
    <dgm:pt modelId="{7BE8E939-5DF2-45BC-A047-60946572410E}" type="pres">
      <dgm:prSet presAssocID="{6CC12A28-1C91-4313-99D8-82C7AC5C3601}" presName="compNode" presStyleCnt="0"/>
      <dgm:spPr/>
    </dgm:pt>
    <dgm:pt modelId="{3473558A-71C5-4962-8768-99C042F803F6}" type="pres">
      <dgm:prSet presAssocID="{6CC12A28-1C91-4313-99D8-82C7AC5C3601}" presName="bgRect" presStyleLbl="bgShp" presStyleIdx="3" presStyleCnt="4"/>
      <dgm:spPr/>
    </dgm:pt>
    <dgm:pt modelId="{AF1AE1F8-D0F9-40FD-9EDF-1DD355F40372}" type="pres">
      <dgm:prSet presAssocID="{6CC12A28-1C91-4313-99D8-82C7AC5C360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ject"/>
        </a:ext>
      </dgm:extLst>
    </dgm:pt>
    <dgm:pt modelId="{AE6E1ED1-8B97-4170-B1F6-3B344638E0AC}" type="pres">
      <dgm:prSet presAssocID="{6CC12A28-1C91-4313-99D8-82C7AC5C3601}" presName="spaceRect" presStyleCnt="0"/>
      <dgm:spPr/>
    </dgm:pt>
    <dgm:pt modelId="{44103FE4-012A-4CFA-903C-720C613EE79D}" type="pres">
      <dgm:prSet presAssocID="{6CC12A28-1C91-4313-99D8-82C7AC5C360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3F2B91D-597B-4BB5-89A2-1E850C43ED08}" type="presOf" srcId="{6CC12A28-1C91-4313-99D8-82C7AC5C3601}" destId="{44103FE4-012A-4CFA-903C-720C613EE79D}" srcOrd="0" destOrd="0" presId="urn:microsoft.com/office/officeart/2018/2/layout/IconVerticalSolidList"/>
    <dgm:cxn modelId="{A52C2521-4652-4CDA-A104-B73646CD0C14}" type="presOf" srcId="{F6A93D5D-CA3D-4E84-A43D-F4CEAD127375}" destId="{50103E6D-63EE-4E79-92B6-7034DE53CC07}" srcOrd="0" destOrd="0" presId="urn:microsoft.com/office/officeart/2018/2/layout/IconVerticalSolidList"/>
    <dgm:cxn modelId="{D5072340-3340-4237-B5C7-2E3C1F5BE19C}" srcId="{F6A93D5D-CA3D-4E84-A43D-F4CEAD127375}" destId="{3030E8E6-9554-4C1D-BFD7-736B2FF26B59}" srcOrd="0" destOrd="0" parTransId="{9DD5AC76-2675-4882-8E9A-F3A0C490EF1E}" sibTransId="{E1D4076C-B694-4F7A-AC5F-4A525B5D55B8}"/>
    <dgm:cxn modelId="{15B91C5D-6FD0-42A1-A7B7-EA9104CFB330}" type="presOf" srcId="{26B3DC4B-446F-4BE3-80E4-76D566E628C3}" destId="{FF08A532-C5A4-485C-8629-5483BFB87E45}" srcOrd="0" destOrd="0" presId="urn:microsoft.com/office/officeart/2018/2/layout/IconVerticalSolidList"/>
    <dgm:cxn modelId="{C9D67465-DA6D-4576-B5C9-B7CA5E533FD3}" srcId="{F6A93D5D-CA3D-4E84-A43D-F4CEAD127375}" destId="{26B3DC4B-446F-4BE3-80E4-76D566E628C3}" srcOrd="2" destOrd="0" parTransId="{46587CA4-E4FF-4EA3-8555-977ACBA1479A}" sibTransId="{ED5959C6-76E6-45DD-8513-8435432C59FE}"/>
    <dgm:cxn modelId="{E355456B-CB09-4BD8-B0C7-4F2C3B3C83B5}" srcId="{F6A93D5D-CA3D-4E84-A43D-F4CEAD127375}" destId="{776B7D91-D1A6-4AC6-8B8B-E31810DA54C6}" srcOrd="1" destOrd="0" parTransId="{14079090-22C3-4B87-9061-9ED0A8FFB350}" sibTransId="{9B832546-4399-4B78-BAF2-6B39FC849A65}"/>
    <dgm:cxn modelId="{7F261CBB-DCBC-4630-ABD0-11D177C2D443}" type="presOf" srcId="{3030E8E6-9554-4C1D-BFD7-736B2FF26B59}" destId="{B39EF055-9B70-407F-90FE-D596965C4611}" srcOrd="0" destOrd="0" presId="urn:microsoft.com/office/officeart/2018/2/layout/IconVerticalSolidList"/>
    <dgm:cxn modelId="{3D6160DE-E4DC-4AAC-97A0-0CA6E69C6343}" srcId="{F6A93D5D-CA3D-4E84-A43D-F4CEAD127375}" destId="{6CC12A28-1C91-4313-99D8-82C7AC5C3601}" srcOrd="3" destOrd="0" parTransId="{C3A9B831-39D7-4F54-A061-9A35BFA86C39}" sibTransId="{FC92FF2A-0E1B-4ACB-89A4-9FF9EB8D78D2}"/>
    <dgm:cxn modelId="{383CDEFA-8C62-4DAF-A191-BA3E7F8E5562}" type="presOf" srcId="{776B7D91-D1A6-4AC6-8B8B-E31810DA54C6}" destId="{13B393BC-A309-4F76-8035-D9603DA0A94D}" srcOrd="0" destOrd="0" presId="urn:microsoft.com/office/officeart/2018/2/layout/IconVerticalSolidList"/>
    <dgm:cxn modelId="{8F6494FF-2FE9-46C3-B19C-D854F07DDE7B}" type="presParOf" srcId="{50103E6D-63EE-4E79-92B6-7034DE53CC07}" destId="{33968BD6-B1CE-4EF4-8269-232DB1520F3B}" srcOrd="0" destOrd="0" presId="urn:microsoft.com/office/officeart/2018/2/layout/IconVerticalSolidList"/>
    <dgm:cxn modelId="{D76F1731-630A-475B-A37E-9F2D7D3F0130}" type="presParOf" srcId="{33968BD6-B1CE-4EF4-8269-232DB1520F3B}" destId="{682356F0-624E-4CFC-998E-C63F43E9A09B}" srcOrd="0" destOrd="0" presId="urn:microsoft.com/office/officeart/2018/2/layout/IconVerticalSolidList"/>
    <dgm:cxn modelId="{3EB78D8A-1ABE-4F97-B8FD-F52EFADD5011}" type="presParOf" srcId="{33968BD6-B1CE-4EF4-8269-232DB1520F3B}" destId="{2C6FF81F-0B0E-4526-8861-B630EEEB0FC7}" srcOrd="1" destOrd="0" presId="urn:microsoft.com/office/officeart/2018/2/layout/IconVerticalSolidList"/>
    <dgm:cxn modelId="{CF789EDD-9696-4D46-9A91-981FD36D7974}" type="presParOf" srcId="{33968BD6-B1CE-4EF4-8269-232DB1520F3B}" destId="{3FC9F562-AEDA-4A6B-8E60-9DA09213519A}" srcOrd="2" destOrd="0" presId="urn:microsoft.com/office/officeart/2018/2/layout/IconVerticalSolidList"/>
    <dgm:cxn modelId="{ABBE3B24-4CCE-4E98-8709-F9F023F53CC0}" type="presParOf" srcId="{33968BD6-B1CE-4EF4-8269-232DB1520F3B}" destId="{B39EF055-9B70-407F-90FE-D596965C4611}" srcOrd="3" destOrd="0" presId="urn:microsoft.com/office/officeart/2018/2/layout/IconVerticalSolidList"/>
    <dgm:cxn modelId="{E6782620-8C91-4358-B0EB-DE88AC48AE3D}" type="presParOf" srcId="{50103E6D-63EE-4E79-92B6-7034DE53CC07}" destId="{094BA266-DEC3-4602-A0DC-715B38DFE3EE}" srcOrd="1" destOrd="0" presId="urn:microsoft.com/office/officeart/2018/2/layout/IconVerticalSolidList"/>
    <dgm:cxn modelId="{EC45032D-8B7A-4F35-A333-16126AFCF398}" type="presParOf" srcId="{50103E6D-63EE-4E79-92B6-7034DE53CC07}" destId="{1AE53917-7D1A-4D3E-B9CE-9B00F58EDF11}" srcOrd="2" destOrd="0" presId="urn:microsoft.com/office/officeart/2018/2/layout/IconVerticalSolidList"/>
    <dgm:cxn modelId="{0FF44E16-8389-476F-8272-56D6DFFFD195}" type="presParOf" srcId="{1AE53917-7D1A-4D3E-B9CE-9B00F58EDF11}" destId="{64F32F2D-C0F7-4321-B7AD-0CAF0D4363A0}" srcOrd="0" destOrd="0" presId="urn:microsoft.com/office/officeart/2018/2/layout/IconVerticalSolidList"/>
    <dgm:cxn modelId="{6BE0EC65-DAE0-472D-A995-424464ECE2DA}" type="presParOf" srcId="{1AE53917-7D1A-4D3E-B9CE-9B00F58EDF11}" destId="{6AD4B82F-2747-489E-B8A8-26143B1C2149}" srcOrd="1" destOrd="0" presId="urn:microsoft.com/office/officeart/2018/2/layout/IconVerticalSolidList"/>
    <dgm:cxn modelId="{0E307C5E-A55B-4EB6-80AF-C6DCD669ED7F}" type="presParOf" srcId="{1AE53917-7D1A-4D3E-B9CE-9B00F58EDF11}" destId="{E14003EE-2E33-44FD-919F-6473D221513B}" srcOrd="2" destOrd="0" presId="urn:microsoft.com/office/officeart/2018/2/layout/IconVerticalSolidList"/>
    <dgm:cxn modelId="{99EBBE5F-77C8-4B81-8D1C-BAF6A95E0E49}" type="presParOf" srcId="{1AE53917-7D1A-4D3E-B9CE-9B00F58EDF11}" destId="{13B393BC-A309-4F76-8035-D9603DA0A94D}" srcOrd="3" destOrd="0" presId="urn:microsoft.com/office/officeart/2018/2/layout/IconVerticalSolidList"/>
    <dgm:cxn modelId="{BF1743A0-D659-4B7D-9247-4EA6DFBD40DD}" type="presParOf" srcId="{50103E6D-63EE-4E79-92B6-7034DE53CC07}" destId="{8FC2578B-2087-4E53-B151-8363155C8621}" srcOrd="3" destOrd="0" presId="urn:microsoft.com/office/officeart/2018/2/layout/IconVerticalSolidList"/>
    <dgm:cxn modelId="{41943A53-CE00-4385-8BA5-6BDDFB43A896}" type="presParOf" srcId="{50103E6D-63EE-4E79-92B6-7034DE53CC07}" destId="{C8BB8A1A-CD23-4A6B-904E-B4E15578AE07}" srcOrd="4" destOrd="0" presId="urn:microsoft.com/office/officeart/2018/2/layout/IconVerticalSolidList"/>
    <dgm:cxn modelId="{73A2AFE9-EA3A-4FC7-ADB4-0920C5DE7940}" type="presParOf" srcId="{C8BB8A1A-CD23-4A6B-904E-B4E15578AE07}" destId="{E3E50F43-F727-425B-B275-C2D15A26E25F}" srcOrd="0" destOrd="0" presId="urn:microsoft.com/office/officeart/2018/2/layout/IconVerticalSolidList"/>
    <dgm:cxn modelId="{56A325C6-51A6-4053-B5CB-0C6D5D8C951A}" type="presParOf" srcId="{C8BB8A1A-CD23-4A6B-904E-B4E15578AE07}" destId="{F63E349C-6A7D-4F61-B9C4-98DCFCB523B0}" srcOrd="1" destOrd="0" presId="urn:microsoft.com/office/officeart/2018/2/layout/IconVerticalSolidList"/>
    <dgm:cxn modelId="{70EA1082-FF8B-4AE1-97A9-0F1320DDB9BD}" type="presParOf" srcId="{C8BB8A1A-CD23-4A6B-904E-B4E15578AE07}" destId="{0AEF0E7B-0224-49F1-B00D-C79A80E83C57}" srcOrd="2" destOrd="0" presId="urn:microsoft.com/office/officeart/2018/2/layout/IconVerticalSolidList"/>
    <dgm:cxn modelId="{D2D51DDF-3DB2-4562-BEE7-3F52FD89611C}" type="presParOf" srcId="{C8BB8A1A-CD23-4A6B-904E-B4E15578AE07}" destId="{FF08A532-C5A4-485C-8629-5483BFB87E45}" srcOrd="3" destOrd="0" presId="urn:microsoft.com/office/officeart/2018/2/layout/IconVerticalSolidList"/>
    <dgm:cxn modelId="{A1DA9919-573A-4502-A438-6D3463BF29AD}" type="presParOf" srcId="{50103E6D-63EE-4E79-92B6-7034DE53CC07}" destId="{A44D25EA-F324-403E-A63E-0E9850A1E299}" srcOrd="5" destOrd="0" presId="urn:microsoft.com/office/officeart/2018/2/layout/IconVerticalSolidList"/>
    <dgm:cxn modelId="{6A3FACB9-D291-4E39-905B-58FC85DEFD4C}" type="presParOf" srcId="{50103E6D-63EE-4E79-92B6-7034DE53CC07}" destId="{7BE8E939-5DF2-45BC-A047-60946572410E}" srcOrd="6" destOrd="0" presId="urn:microsoft.com/office/officeart/2018/2/layout/IconVerticalSolidList"/>
    <dgm:cxn modelId="{8E8E2690-1AE0-42DE-B67C-D835C2E4EB1C}" type="presParOf" srcId="{7BE8E939-5DF2-45BC-A047-60946572410E}" destId="{3473558A-71C5-4962-8768-99C042F803F6}" srcOrd="0" destOrd="0" presId="urn:microsoft.com/office/officeart/2018/2/layout/IconVerticalSolidList"/>
    <dgm:cxn modelId="{381ABA2B-5E65-43ED-BFBD-8AA1B322E3CF}" type="presParOf" srcId="{7BE8E939-5DF2-45BC-A047-60946572410E}" destId="{AF1AE1F8-D0F9-40FD-9EDF-1DD355F40372}" srcOrd="1" destOrd="0" presId="urn:microsoft.com/office/officeart/2018/2/layout/IconVerticalSolidList"/>
    <dgm:cxn modelId="{D4570F4D-A53C-434C-A60F-C8BCD295941F}" type="presParOf" srcId="{7BE8E939-5DF2-45BC-A047-60946572410E}" destId="{AE6E1ED1-8B97-4170-B1F6-3B344638E0AC}" srcOrd="2" destOrd="0" presId="urn:microsoft.com/office/officeart/2018/2/layout/IconVerticalSolidList"/>
    <dgm:cxn modelId="{4CA170CF-C93C-49A6-98BF-F74BA5F09C77}" type="presParOf" srcId="{7BE8E939-5DF2-45BC-A047-60946572410E}" destId="{44103FE4-012A-4CFA-903C-720C613EE79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3B420-AF71-4DA6-811B-AB90F2D8885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FB7C62B-7238-4B94-8F8E-55A0829D5CC1}">
      <dgm:prSet/>
      <dgm:spPr/>
      <dgm:t>
        <a:bodyPr/>
        <a:lstStyle/>
        <a:p>
          <a:r>
            <a:rPr lang="en-US"/>
            <a:t>• Multi-analyte results from a single sample</a:t>
          </a:r>
        </a:p>
      </dgm:t>
    </dgm:pt>
    <dgm:pt modelId="{D65BCB5E-80CB-4528-BA75-289F862B39CB}" type="parTrans" cxnId="{DD118F5B-051C-4010-B7B0-5CBD71EA497E}">
      <dgm:prSet/>
      <dgm:spPr/>
      <dgm:t>
        <a:bodyPr/>
        <a:lstStyle/>
        <a:p>
          <a:endParaRPr lang="en-US"/>
        </a:p>
      </dgm:t>
    </dgm:pt>
    <dgm:pt modelId="{E9CAFAED-03C5-4CA3-82CB-1E4FEC928A84}" type="sibTrans" cxnId="{DD118F5B-051C-4010-B7B0-5CBD71EA497E}">
      <dgm:prSet/>
      <dgm:spPr/>
      <dgm:t>
        <a:bodyPr/>
        <a:lstStyle/>
        <a:p>
          <a:endParaRPr lang="en-US"/>
        </a:p>
      </dgm:t>
    </dgm:pt>
    <dgm:pt modelId="{C9B9332C-F451-40C6-9BA8-D11BE58BB150}">
      <dgm:prSet/>
      <dgm:spPr/>
      <dgm:t>
        <a:bodyPr/>
        <a:lstStyle/>
        <a:p>
          <a:r>
            <a:rPr lang="en-US"/>
            <a:t>• Reduces sample volume and conserves precious specimens</a:t>
          </a:r>
        </a:p>
      </dgm:t>
    </dgm:pt>
    <dgm:pt modelId="{93352672-2E61-4855-9097-CFA02F17F9CB}" type="parTrans" cxnId="{FDE25466-F7A4-47DA-98A6-F261B63F03A7}">
      <dgm:prSet/>
      <dgm:spPr/>
      <dgm:t>
        <a:bodyPr/>
        <a:lstStyle/>
        <a:p>
          <a:endParaRPr lang="en-US"/>
        </a:p>
      </dgm:t>
    </dgm:pt>
    <dgm:pt modelId="{6217A5E8-C3E7-4914-A53A-5E2F585AEB16}" type="sibTrans" cxnId="{FDE25466-F7A4-47DA-98A6-F261B63F03A7}">
      <dgm:prSet/>
      <dgm:spPr/>
      <dgm:t>
        <a:bodyPr/>
        <a:lstStyle/>
        <a:p>
          <a:endParaRPr lang="en-US"/>
        </a:p>
      </dgm:t>
    </dgm:pt>
    <dgm:pt modelId="{0DE66134-B86E-4D6A-B331-57482CB65AD9}">
      <dgm:prSet/>
      <dgm:spPr/>
      <dgm:t>
        <a:bodyPr/>
        <a:lstStyle/>
        <a:p>
          <a:r>
            <a:rPr lang="en-US"/>
            <a:t>• Saves time and cost vs. multiple single-analyte assays</a:t>
          </a:r>
        </a:p>
      </dgm:t>
    </dgm:pt>
    <dgm:pt modelId="{5A002C19-580C-419A-A635-95C01E5B82A9}" type="parTrans" cxnId="{E3AEC32A-E765-4B84-A0E1-685877A0723A}">
      <dgm:prSet/>
      <dgm:spPr/>
      <dgm:t>
        <a:bodyPr/>
        <a:lstStyle/>
        <a:p>
          <a:endParaRPr lang="en-US"/>
        </a:p>
      </dgm:t>
    </dgm:pt>
    <dgm:pt modelId="{8A33B2A7-94D1-4471-BE03-6449E14282DE}" type="sibTrans" cxnId="{E3AEC32A-E765-4B84-A0E1-685877A0723A}">
      <dgm:prSet/>
      <dgm:spPr/>
      <dgm:t>
        <a:bodyPr/>
        <a:lstStyle/>
        <a:p>
          <a:endParaRPr lang="en-US"/>
        </a:p>
      </dgm:t>
    </dgm:pt>
    <dgm:pt modelId="{4E3BB7FD-9D7A-47D7-BB8E-DF7DC636070F}">
      <dgm:prSet/>
      <dgm:spPr/>
      <dgm:t>
        <a:bodyPr/>
        <a:lstStyle/>
        <a:p>
          <a:r>
            <a:rPr lang="en-US"/>
            <a:t>• Consistent assay conditions improve reproducibility</a:t>
          </a:r>
        </a:p>
      </dgm:t>
    </dgm:pt>
    <dgm:pt modelId="{3E46E96A-EDAA-4A25-9D22-A980816BC720}" type="parTrans" cxnId="{FD00434A-AA2C-4CCB-9933-BB8AD32F2D95}">
      <dgm:prSet/>
      <dgm:spPr/>
      <dgm:t>
        <a:bodyPr/>
        <a:lstStyle/>
        <a:p>
          <a:endParaRPr lang="en-US"/>
        </a:p>
      </dgm:t>
    </dgm:pt>
    <dgm:pt modelId="{38F60A9C-D2F2-48F6-9311-95B215D19E30}" type="sibTrans" cxnId="{FD00434A-AA2C-4CCB-9933-BB8AD32F2D95}">
      <dgm:prSet/>
      <dgm:spPr/>
      <dgm:t>
        <a:bodyPr/>
        <a:lstStyle/>
        <a:p>
          <a:endParaRPr lang="en-US"/>
        </a:p>
      </dgm:t>
    </dgm:pt>
    <dgm:pt modelId="{3CB57009-1671-48BE-8FEE-5A4E283A658E}">
      <dgm:prSet/>
      <dgm:spPr/>
      <dgm:t>
        <a:bodyPr/>
        <a:lstStyle/>
        <a:p>
          <a:r>
            <a:rPr lang="en-US"/>
            <a:t>• Retrospective testing and easy panel expansion</a:t>
          </a:r>
        </a:p>
      </dgm:t>
    </dgm:pt>
    <dgm:pt modelId="{BBC029D5-43E9-41D9-9D53-424E3BCC63B2}" type="parTrans" cxnId="{73A01C32-C653-40C0-8739-C756F4301C87}">
      <dgm:prSet/>
      <dgm:spPr/>
      <dgm:t>
        <a:bodyPr/>
        <a:lstStyle/>
        <a:p>
          <a:endParaRPr lang="en-US"/>
        </a:p>
      </dgm:t>
    </dgm:pt>
    <dgm:pt modelId="{D039D479-D431-4A58-A09E-D606A105A9F1}" type="sibTrans" cxnId="{73A01C32-C653-40C0-8739-C756F4301C87}">
      <dgm:prSet/>
      <dgm:spPr/>
      <dgm:t>
        <a:bodyPr/>
        <a:lstStyle/>
        <a:p>
          <a:endParaRPr lang="en-US"/>
        </a:p>
      </dgm:t>
    </dgm:pt>
    <dgm:pt modelId="{44ABC1A5-4832-4A97-99F7-3A55C1034977}" type="pres">
      <dgm:prSet presAssocID="{38F3B420-AF71-4DA6-811B-AB90F2D8885F}" presName="vert0" presStyleCnt="0">
        <dgm:presLayoutVars>
          <dgm:dir/>
          <dgm:animOne val="branch"/>
          <dgm:animLvl val="lvl"/>
        </dgm:presLayoutVars>
      </dgm:prSet>
      <dgm:spPr/>
    </dgm:pt>
    <dgm:pt modelId="{6414F6AD-4A8F-491C-9E5A-7D639CDC9D81}" type="pres">
      <dgm:prSet presAssocID="{9FB7C62B-7238-4B94-8F8E-55A0829D5CC1}" presName="thickLine" presStyleLbl="alignNode1" presStyleIdx="0" presStyleCnt="5"/>
      <dgm:spPr/>
    </dgm:pt>
    <dgm:pt modelId="{28277C8B-0427-42A9-ABA8-C044A6C6FDA9}" type="pres">
      <dgm:prSet presAssocID="{9FB7C62B-7238-4B94-8F8E-55A0829D5CC1}" presName="horz1" presStyleCnt="0"/>
      <dgm:spPr/>
    </dgm:pt>
    <dgm:pt modelId="{591A4A60-6E82-409B-AED1-81A8A46AF841}" type="pres">
      <dgm:prSet presAssocID="{9FB7C62B-7238-4B94-8F8E-55A0829D5CC1}" presName="tx1" presStyleLbl="revTx" presStyleIdx="0" presStyleCnt="5"/>
      <dgm:spPr/>
    </dgm:pt>
    <dgm:pt modelId="{DFC89392-EC3C-4A31-8D93-C5255A0F4762}" type="pres">
      <dgm:prSet presAssocID="{9FB7C62B-7238-4B94-8F8E-55A0829D5CC1}" presName="vert1" presStyleCnt="0"/>
      <dgm:spPr/>
    </dgm:pt>
    <dgm:pt modelId="{DD5017A0-C8F2-4C3D-94FE-A3DCC89291F1}" type="pres">
      <dgm:prSet presAssocID="{C9B9332C-F451-40C6-9BA8-D11BE58BB150}" presName="thickLine" presStyleLbl="alignNode1" presStyleIdx="1" presStyleCnt="5"/>
      <dgm:spPr/>
    </dgm:pt>
    <dgm:pt modelId="{8AEEB00D-914B-42FF-A134-749077D45098}" type="pres">
      <dgm:prSet presAssocID="{C9B9332C-F451-40C6-9BA8-D11BE58BB150}" presName="horz1" presStyleCnt="0"/>
      <dgm:spPr/>
    </dgm:pt>
    <dgm:pt modelId="{5D8D95AD-7348-430E-AF56-7C20EF829B34}" type="pres">
      <dgm:prSet presAssocID="{C9B9332C-F451-40C6-9BA8-D11BE58BB150}" presName="tx1" presStyleLbl="revTx" presStyleIdx="1" presStyleCnt="5"/>
      <dgm:spPr/>
    </dgm:pt>
    <dgm:pt modelId="{91DA067B-2A92-4EB4-928B-75C78F4819F1}" type="pres">
      <dgm:prSet presAssocID="{C9B9332C-F451-40C6-9BA8-D11BE58BB150}" presName="vert1" presStyleCnt="0"/>
      <dgm:spPr/>
    </dgm:pt>
    <dgm:pt modelId="{342115DD-100C-4491-B135-C14B0A1DB4E1}" type="pres">
      <dgm:prSet presAssocID="{0DE66134-B86E-4D6A-B331-57482CB65AD9}" presName="thickLine" presStyleLbl="alignNode1" presStyleIdx="2" presStyleCnt="5"/>
      <dgm:spPr/>
    </dgm:pt>
    <dgm:pt modelId="{FA3E565B-B079-4B89-B98E-F159E8368B2B}" type="pres">
      <dgm:prSet presAssocID="{0DE66134-B86E-4D6A-B331-57482CB65AD9}" presName="horz1" presStyleCnt="0"/>
      <dgm:spPr/>
    </dgm:pt>
    <dgm:pt modelId="{A658AF90-263B-4822-B865-AAE1EDA9E03A}" type="pres">
      <dgm:prSet presAssocID="{0DE66134-B86E-4D6A-B331-57482CB65AD9}" presName="tx1" presStyleLbl="revTx" presStyleIdx="2" presStyleCnt="5"/>
      <dgm:spPr/>
    </dgm:pt>
    <dgm:pt modelId="{0E88F051-37D0-4918-A903-F6D3EEE4A868}" type="pres">
      <dgm:prSet presAssocID="{0DE66134-B86E-4D6A-B331-57482CB65AD9}" presName="vert1" presStyleCnt="0"/>
      <dgm:spPr/>
    </dgm:pt>
    <dgm:pt modelId="{EE9B0A94-9953-435B-AA7F-28C925BE22EC}" type="pres">
      <dgm:prSet presAssocID="{4E3BB7FD-9D7A-47D7-BB8E-DF7DC636070F}" presName="thickLine" presStyleLbl="alignNode1" presStyleIdx="3" presStyleCnt="5"/>
      <dgm:spPr/>
    </dgm:pt>
    <dgm:pt modelId="{0ED02C6B-0EE5-4E43-83BE-E0831309C7DE}" type="pres">
      <dgm:prSet presAssocID="{4E3BB7FD-9D7A-47D7-BB8E-DF7DC636070F}" presName="horz1" presStyleCnt="0"/>
      <dgm:spPr/>
    </dgm:pt>
    <dgm:pt modelId="{745DFD25-1677-4FE2-A816-9E5916880230}" type="pres">
      <dgm:prSet presAssocID="{4E3BB7FD-9D7A-47D7-BB8E-DF7DC636070F}" presName="tx1" presStyleLbl="revTx" presStyleIdx="3" presStyleCnt="5"/>
      <dgm:spPr/>
    </dgm:pt>
    <dgm:pt modelId="{9540A113-6CF7-4348-8A25-D98165784B2F}" type="pres">
      <dgm:prSet presAssocID="{4E3BB7FD-9D7A-47D7-BB8E-DF7DC636070F}" presName="vert1" presStyleCnt="0"/>
      <dgm:spPr/>
    </dgm:pt>
    <dgm:pt modelId="{0CC97046-D720-4A21-84F7-04BFFB74EF5F}" type="pres">
      <dgm:prSet presAssocID="{3CB57009-1671-48BE-8FEE-5A4E283A658E}" presName="thickLine" presStyleLbl="alignNode1" presStyleIdx="4" presStyleCnt="5"/>
      <dgm:spPr/>
    </dgm:pt>
    <dgm:pt modelId="{F5E7439E-7745-483D-9CD1-0C4235214259}" type="pres">
      <dgm:prSet presAssocID="{3CB57009-1671-48BE-8FEE-5A4E283A658E}" presName="horz1" presStyleCnt="0"/>
      <dgm:spPr/>
    </dgm:pt>
    <dgm:pt modelId="{2C60947B-411D-4B9F-9620-9E6CD6461356}" type="pres">
      <dgm:prSet presAssocID="{3CB57009-1671-48BE-8FEE-5A4E283A658E}" presName="tx1" presStyleLbl="revTx" presStyleIdx="4" presStyleCnt="5"/>
      <dgm:spPr/>
    </dgm:pt>
    <dgm:pt modelId="{563F5136-D220-404C-9DF4-40ACDA7A765C}" type="pres">
      <dgm:prSet presAssocID="{3CB57009-1671-48BE-8FEE-5A4E283A658E}" presName="vert1" presStyleCnt="0"/>
      <dgm:spPr/>
    </dgm:pt>
  </dgm:ptLst>
  <dgm:cxnLst>
    <dgm:cxn modelId="{0C935A14-A625-4CEB-995E-DFDA24CDF2E9}" type="presOf" srcId="{0DE66134-B86E-4D6A-B331-57482CB65AD9}" destId="{A658AF90-263B-4822-B865-AAE1EDA9E03A}" srcOrd="0" destOrd="0" presId="urn:microsoft.com/office/officeart/2008/layout/LinedList"/>
    <dgm:cxn modelId="{2BA49425-D2D7-4369-8006-EA14B3ADE8C5}" type="presOf" srcId="{4E3BB7FD-9D7A-47D7-BB8E-DF7DC636070F}" destId="{745DFD25-1677-4FE2-A816-9E5916880230}" srcOrd="0" destOrd="0" presId="urn:microsoft.com/office/officeart/2008/layout/LinedList"/>
    <dgm:cxn modelId="{E3AEC32A-E765-4B84-A0E1-685877A0723A}" srcId="{38F3B420-AF71-4DA6-811B-AB90F2D8885F}" destId="{0DE66134-B86E-4D6A-B331-57482CB65AD9}" srcOrd="2" destOrd="0" parTransId="{5A002C19-580C-419A-A635-95C01E5B82A9}" sibTransId="{8A33B2A7-94D1-4471-BE03-6449E14282DE}"/>
    <dgm:cxn modelId="{D4FE5931-4D3D-4097-9F94-3D1B207D4E50}" type="presOf" srcId="{3CB57009-1671-48BE-8FEE-5A4E283A658E}" destId="{2C60947B-411D-4B9F-9620-9E6CD6461356}" srcOrd="0" destOrd="0" presId="urn:microsoft.com/office/officeart/2008/layout/LinedList"/>
    <dgm:cxn modelId="{73A01C32-C653-40C0-8739-C756F4301C87}" srcId="{38F3B420-AF71-4DA6-811B-AB90F2D8885F}" destId="{3CB57009-1671-48BE-8FEE-5A4E283A658E}" srcOrd="4" destOrd="0" parTransId="{BBC029D5-43E9-41D9-9D53-424E3BCC63B2}" sibTransId="{D039D479-D431-4A58-A09E-D606A105A9F1}"/>
    <dgm:cxn modelId="{DD118F5B-051C-4010-B7B0-5CBD71EA497E}" srcId="{38F3B420-AF71-4DA6-811B-AB90F2D8885F}" destId="{9FB7C62B-7238-4B94-8F8E-55A0829D5CC1}" srcOrd="0" destOrd="0" parTransId="{D65BCB5E-80CB-4528-BA75-289F862B39CB}" sibTransId="{E9CAFAED-03C5-4CA3-82CB-1E4FEC928A84}"/>
    <dgm:cxn modelId="{FDE25466-F7A4-47DA-98A6-F261B63F03A7}" srcId="{38F3B420-AF71-4DA6-811B-AB90F2D8885F}" destId="{C9B9332C-F451-40C6-9BA8-D11BE58BB150}" srcOrd="1" destOrd="0" parTransId="{93352672-2E61-4855-9097-CFA02F17F9CB}" sibTransId="{6217A5E8-C3E7-4914-A53A-5E2F585AEB16}"/>
    <dgm:cxn modelId="{FD00434A-AA2C-4CCB-9933-BB8AD32F2D95}" srcId="{38F3B420-AF71-4DA6-811B-AB90F2D8885F}" destId="{4E3BB7FD-9D7A-47D7-BB8E-DF7DC636070F}" srcOrd="3" destOrd="0" parTransId="{3E46E96A-EDAA-4A25-9D22-A980816BC720}" sibTransId="{38F60A9C-D2F2-48F6-9311-95B215D19E30}"/>
    <dgm:cxn modelId="{68C69C89-3DBE-438B-986A-C5CE5B6DAE2F}" type="presOf" srcId="{C9B9332C-F451-40C6-9BA8-D11BE58BB150}" destId="{5D8D95AD-7348-430E-AF56-7C20EF829B34}" srcOrd="0" destOrd="0" presId="urn:microsoft.com/office/officeart/2008/layout/LinedList"/>
    <dgm:cxn modelId="{71E33D9D-D15F-48CA-B8E3-6487DA8697A0}" type="presOf" srcId="{9FB7C62B-7238-4B94-8F8E-55A0829D5CC1}" destId="{591A4A60-6E82-409B-AED1-81A8A46AF841}" srcOrd="0" destOrd="0" presId="urn:microsoft.com/office/officeart/2008/layout/LinedList"/>
    <dgm:cxn modelId="{9E4051D5-B47F-47E9-BABC-5C09C73591C9}" type="presOf" srcId="{38F3B420-AF71-4DA6-811B-AB90F2D8885F}" destId="{44ABC1A5-4832-4A97-99F7-3A55C1034977}" srcOrd="0" destOrd="0" presId="urn:microsoft.com/office/officeart/2008/layout/LinedList"/>
    <dgm:cxn modelId="{9FEB4842-0BF4-42D3-B592-D1BE4A6E29BA}" type="presParOf" srcId="{44ABC1A5-4832-4A97-99F7-3A55C1034977}" destId="{6414F6AD-4A8F-491C-9E5A-7D639CDC9D81}" srcOrd="0" destOrd="0" presId="urn:microsoft.com/office/officeart/2008/layout/LinedList"/>
    <dgm:cxn modelId="{822C120E-AECA-4804-BCB1-F7F36602670E}" type="presParOf" srcId="{44ABC1A5-4832-4A97-99F7-3A55C1034977}" destId="{28277C8B-0427-42A9-ABA8-C044A6C6FDA9}" srcOrd="1" destOrd="0" presId="urn:microsoft.com/office/officeart/2008/layout/LinedList"/>
    <dgm:cxn modelId="{6C5F4A73-2DBA-44EC-9CC0-704222D3A64A}" type="presParOf" srcId="{28277C8B-0427-42A9-ABA8-C044A6C6FDA9}" destId="{591A4A60-6E82-409B-AED1-81A8A46AF841}" srcOrd="0" destOrd="0" presId="urn:microsoft.com/office/officeart/2008/layout/LinedList"/>
    <dgm:cxn modelId="{7FBC2F0F-7BB5-46B2-8C7C-3B724A5FBA18}" type="presParOf" srcId="{28277C8B-0427-42A9-ABA8-C044A6C6FDA9}" destId="{DFC89392-EC3C-4A31-8D93-C5255A0F4762}" srcOrd="1" destOrd="0" presId="urn:microsoft.com/office/officeart/2008/layout/LinedList"/>
    <dgm:cxn modelId="{E78E3CEC-C046-4EFD-9B61-1AD729E77A08}" type="presParOf" srcId="{44ABC1A5-4832-4A97-99F7-3A55C1034977}" destId="{DD5017A0-C8F2-4C3D-94FE-A3DCC89291F1}" srcOrd="2" destOrd="0" presId="urn:microsoft.com/office/officeart/2008/layout/LinedList"/>
    <dgm:cxn modelId="{7F1601C5-A19E-4D7E-8C30-A0A8658958D1}" type="presParOf" srcId="{44ABC1A5-4832-4A97-99F7-3A55C1034977}" destId="{8AEEB00D-914B-42FF-A134-749077D45098}" srcOrd="3" destOrd="0" presId="urn:microsoft.com/office/officeart/2008/layout/LinedList"/>
    <dgm:cxn modelId="{7917119E-66B1-4B6A-B4C7-E127D8405E0B}" type="presParOf" srcId="{8AEEB00D-914B-42FF-A134-749077D45098}" destId="{5D8D95AD-7348-430E-AF56-7C20EF829B34}" srcOrd="0" destOrd="0" presId="urn:microsoft.com/office/officeart/2008/layout/LinedList"/>
    <dgm:cxn modelId="{1EA281C8-FD67-4500-BC10-1CB1FFA256B4}" type="presParOf" srcId="{8AEEB00D-914B-42FF-A134-749077D45098}" destId="{91DA067B-2A92-4EB4-928B-75C78F4819F1}" srcOrd="1" destOrd="0" presId="urn:microsoft.com/office/officeart/2008/layout/LinedList"/>
    <dgm:cxn modelId="{3086AE13-EBED-485B-B82F-60C4973C2E10}" type="presParOf" srcId="{44ABC1A5-4832-4A97-99F7-3A55C1034977}" destId="{342115DD-100C-4491-B135-C14B0A1DB4E1}" srcOrd="4" destOrd="0" presId="urn:microsoft.com/office/officeart/2008/layout/LinedList"/>
    <dgm:cxn modelId="{EE11070D-05D7-4C88-8437-0C122D596B05}" type="presParOf" srcId="{44ABC1A5-4832-4A97-99F7-3A55C1034977}" destId="{FA3E565B-B079-4B89-B98E-F159E8368B2B}" srcOrd="5" destOrd="0" presId="urn:microsoft.com/office/officeart/2008/layout/LinedList"/>
    <dgm:cxn modelId="{78E0088F-A0BE-4B58-8A8A-C3C37D398F3D}" type="presParOf" srcId="{FA3E565B-B079-4B89-B98E-F159E8368B2B}" destId="{A658AF90-263B-4822-B865-AAE1EDA9E03A}" srcOrd="0" destOrd="0" presId="urn:microsoft.com/office/officeart/2008/layout/LinedList"/>
    <dgm:cxn modelId="{A2567ACC-8E1A-495D-A244-21A019529674}" type="presParOf" srcId="{FA3E565B-B079-4B89-B98E-F159E8368B2B}" destId="{0E88F051-37D0-4918-A903-F6D3EEE4A868}" srcOrd="1" destOrd="0" presId="urn:microsoft.com/office/officeart/2008/layout/LinedList"/>
    <dgm:cxn modelId="{49C27B4A-3F4B-4238-8ECE-2C2D21EACC9D}" type="presParOf" srcId="{44ABC1A5-4832-4A97-99F7-3A55C1034977}" destId="{EE9B0A94-9953-435B-AA7F-28C925BE22EC}" srcOrd="6" destOrd="0" presId="urn:microsoft.com/office/officeart/2008/layout/LinedList"/>
    <dgm:cxn modelId="{73A75070-DDD2-4742-9C03-B17CF2414297}" type="presParOf" srcId="{44ABC1A5-4832-4A97-99F7-3A55C1034977}" destId="{0ED02C6B-0EE5-4E43-83BE-E0831309C7DE}" srcOrd="7" destOrd="0" presId="urn:microsoft.com/office/officeart/2008/layout/LinedList"/>
    <dgm:cxn modelId="{570B2349-A10C-457A-BFE3-5266758FAC8D}" type="presParOf" srcId="{0ED02C6B-0EE5-4E43-83BE-E0831309C7DE}" destId="{745DFD25-1677-4FE2-A816-9E5916880230}" srcOrd="0" destOrd="0" presId="urn:microsoft.com/office/officeart/2008/layout/LinedList"/>
    <dgm:cxn modelId="{4C77FF21-9DC0-4BE5-BEE4-4BD6C119F937}" type="presParOf" srcId="{0ED02C6B-0EE5-4E43-83BE-E0831309C7DE}" destId="{9540A113-6CF7-4348-8A25-D98165784B2F}" srcOrd="1" destOrd="0" presId="urn:microsoft.com/office/officeart/2008/layout/LinedList"/>
    <dgm:cxn modelId="{E5C1396B-4ECE-4A58-92C3-EB280BC7102B}" type="presParOf" srcId="{44ABC1A5-4832-4A97-99F7-3A55C1034977}" destId="{0CC97046-D720-4A21-84F7-04BFFB74EF5F}" srcOrd="8" destOrd="0" presId="urn:microsoft.com/office/officeart/2008/layout/LinedList"/>
    <dgm:cxn modelId="{ACC4C0D8-9818-4ED8-B80E-F27C18AB8516}" type="presParOf" srcId="{44ABC1A5-4832-4A97-99F7-3A55C1034977}" destId="{F5E7439E-7745-483D-9CD1-0C4235214259}" srcOrd="9" destOrd="0" presId="urn:microsoft.com/office/officeart/2008/layout/LinedList"/>
    <dgm:cxn modelId="{331CF797-DF33-4BB9-8830-9B20187CDA86}" type="presParOf" srcId="{F5E7439E-7745-483D-9CD1-0C4235214259}" destId="{2C60947B-411D-4B9F-9620-9E6CD6461356}" srcOrd="0" destOrd="0" presId="urn:microsoft.com/office/officeart/2008/layout/LinedList"/>
    <dgm:cxn modelId="{B21A69B1-D9B4-47B4-8B1B-E63B52870D5C}" type="presParOf" srcId="{F5E7439E-7745-483D-9CD1-0C4235214259}" destId="{563F5136-D220-404C-9DF4-40ACDA7A765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63E74F-BAE4-4837-8844-FFADDEACB5D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90B93A5-2F2C-4D84-A82B-B434F416893E}">
      <dgm:prSet/>
      <dgm:spPr/>
      <dgm:t>
        <a:bodyPr/>
        <a:lstStyle/>
        <a:p>
          <a:r>
            <a:rPr lang="en-US"/>
            <a:t>• ELISA: Reliable but single-analyte; biochip more efficient for multi-analyte testing</a:t>
          </a:r>
        </a:p>
      </dgm:t>
    </dgm:pt>
    <dgm:pt modelId="{73C93030-E260-4E2F-99B2-5DEE50F0F289}" type="parTrans" cxnId="{2EBDE153-CAF1-4ABB-9193-79348F415038}">
      <dgm:prSet/>
      <dgm:spPr/>
      <dgm:t>
        <a:bodyPr/>
        <a:lstStyle/>
        <a:p>
          <a:endParaRPr lang="en-US"/>
        </a:p>
      </dgm:t>
    </dgm:pt>
    <dgm:pt modelId="{82DDC9CD-0C4C-46FD-85D7-38B8F267F19E}" type="sibTrans" cxnId="{2EBDE153-CAF1-4ABB-9193-79348F415038}">
      <dgm:prSet/>
      <dgm:spPr/>
      <dgm:t>
        <a:bodyPr/>
        <a:lstStyle/>
        <a:p>
          <a:endParaRPr lang="en-US"/>
        </a:p>
      </dgm:t>
    </dgm:pt>
    <dgm:pt modelId="{5E5FEE82-7441-4F8C-A012-009BEABAB1C5}">
      <dgm:prSet/>
      <dgm:spPr/>
      <dgm:t>
        <a:bodyPr/>
        <a:lstStyle/>
        <a:p>
          <a:r>
            <a:rPr lang="en-US"/>
            <a:t>• Luminex/Bead-based arrays: High theoretical plex but more complex workflow</a:t>
          </a:r>
        </a:p>
      </dgm:t>
    </dgm:pt>
    <dgm:pt modelId="{14C53832-6FCA-4CF4-811E-9E2D11E15C87}" type="parTrans" cxnId="{E3896A6D-DAA9-47EF-9EAD-0F736693DE72}">
      <dgm:prSet/>
      <dgm:spPr/>
      <dgm:t>
        <a:bodyPr/>
        <a:lstStyle/>
        <a:p>
          <a:endParaRPr lang="en-US"/>
        </a:p>
      </dgm:t>
    </dgm:pt>
    <dgm:pt modelId="{DCF548DD-1F2C-4BDB-A7D0-FE9F3E6F563A}" type="sibTrans" cxnId="{E3896A6D-DAA9-47EF-9EAD-0F736693DE72}">
      <dgm:prSet/>
      <dgm:spPr/>
      <dgm:t>
        <a:bodyPr/>
        <a:lstStyle/>
        <a:p>
          <a:endParaRPr lang="en-US"/>
        </a:p>
      </dgm:t>
    </dgm:pt>
    <dgm:pt modelId="{68D26FF2-AE3F-4855-9DF2-B1C666E941CD}">
      <dgm:prSet/>
      <dgm:spPr/>
      <dgm:t>
        <a:bodyPr/>
        <a:lstStyle/>
        <a:p>
          <a:r>
            <a:rPr lang="en-US"/>
            <a:t>• PCR/NGS: Ideal for nucleic acids, not proteins; biochip superior for proteins/antibodies</a:t>
          </a:r>
        </a:p>
      </dgm:t>
    </dgm:pt>
    <dgm:pt modelId="{FCB2188D-FD94-42F8-8FE9-6B5E819FC179}" type="parTrans" cxnId="{20D69CB4-5632-476C-8137-AEFA7789B98A}">
      <dgm:prSet/>
      <dgm:spPr/>
      <dgm:t>
        <a:bodyPr/>
        <a:lstStyle/>
        <a:p>
          <a:endParaRPr lang="en-US"/>
        </a:p>
      </dgm:t>
    </dgm:pt>
    <dgm:pt modelId="{39CF7462-1F94-4DCE-BDAA-46D64689B937}" type="sibTrans" cxnId="{20D69CB4-5632-476C-8137-AEFA7789B98A}">
      <dgm:prSet/>
      <dgm:spPr/>
      <dgm:t>
        <a:bodyPr/>
        <a:lstStyle/>
        <a:p>
          <a:endParaRPr lang="en-US"/>
        </a:p>
      </dgm:t>
    </dgm:pt>
    <dgm:pt modelId="{00ED708D-CE82-48AB-9BEC-901565539443}">
      <dgm:prSet/>
      <dgm:spPr/>
      <dgm:t>
        <a:bodyPr/>
        <a:lstStyle/>
        <a:p>
          <a:r>
            <a:rPr lang="en-US"/>
            <a:t>• Biochip balances multiplexing efficiency with validated clinical use</a:t>
          </a:r>
        </a:p>
      </dgm:t>
    </dgm:pt>
    <dgm:pt modelId="{55EEC938-6625-4F6B-BC30-41A7D089FBF5}" type="parTrans" cxnId="{5A850FDE-72DA-4306-B523-1AD185D0FE36}">
      <dgm:prSet/>
      <dgm:spPr/>
      <dgm:t>
        <a:bodyPr/>
        <a:lstStyle/>
        <a:p>
          <a:endParaRPr lang="en-US"/>
        </a:p>
      </dgm:t>
    </dgm:pt>
    <dgm:pt modelId="{E74A3FBB-FE40-479C-A6C7-304534E2E87B}" type="sibTrans" cxnId="{5A850FDE-72DA-4306-B523-1AD185D0FE36}">
      <dgm:prSet/>
      <dgm:spPr/>
      <dgm:t>
        <a:bodyPr/>
        <a:lstStyle/>
        <a:p>
          <a:endParaRPr lang="en-US"/>
        </a:p>
      </dgm:t>
    </dgm:pt>
    <dgm:pt modelId="{E74FC3CB-A2B1-46C5-836E-75AB3BF7C2C9}" type="pres">
      <dgm:prSet presAssocID="{7963E74F-BAE4-4837-8844-FFADDEACB5D1}" presName="linear" presStyleCnt="0">
        <dgm:presLayoutVars>
          <dgm:animLvl val="lvl"/>
          <dgm:resizeHandles val="exact"/>
        </dgm:presLayoutVars>
      </dgm:prSet>
      <dgm:spPr/>
    </dgm:pt>
    <dgm:pt modelId="{5589AD99-0E35-491A-BC24-8187D35D1583}" type="pres">
      <dgm:prSet presAssocID="{590B93A5-2F2C-4D84-A82B-B434F416893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00B2AF8-BA3E-45F1-ABAF-3FDB616E885C}" type="pres">
      <dgm:prSet presAssocID="{82DDC9CD-0C4C-46FD-85D7-38B8F267F19E}" presName="spacer" presStyleCnt="0"/>
      <dgm:spPr/>
    </dgm:pt>
    <dgm:pt modelId="{4B964C04-4E50-447B-81F6-52865B74518B}" type="pres">
      <dgm:prSet presAssocID="{5E5FEE82-7441-4F8C-A012-009BEABAB1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BB0368D-F590-409E-92CD-59452DBF3DD2}" type="pres">
      <dgm:prSet presAssocID="{DCF548DD-1F2C-4BDB-A7D0-FE9F3E6F563A}" presName="spacer" presStyleCnt="0"/>
      <dgm:spPr/>
    </dgm:pt>
    <dgm:pt modelId="{0DDF7786-DFF4-4A07-B4D6-015E1DB7D146}" type="pres">
      <dgm:prSet presAssocID="{68D26FF2-AE3F-4855-9DF2-B1C666E941C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AFE1492-D282-4006-877A-F28122F20D99}" type="pres">
      <dgm:prSet presAssocID="{39CF7462-1F94-4DCE-BDAA-46D64689B937}" presName="spacer" presStyleCnt="0"/>
      <dgm:spPr/>
    </dgm:pt>
    <dgm:pt modelId="{0EF1850F-AF6A-4806-9252-70AB99C3F483}" type="pres">
      <dgm:prSet presAssocID="{00ED708D-CE82-48AB-9BEC-90156553944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3896A6D-DAA9-47EF-9EAD-0F736693DE72}" srcId="{7963E74F-BAE4-4837-8844-FFADDEACB5D1}" destId="{5E5FEE82-7441-4F8C-A012-009BEABAB1C5}" srcOrd="1" destOrd="0" parTransId="{14C53832-6FCA-4CF4-811E-9E2D11E15C87}" sibTransId="{DCF548DD-1F2C-4BDB-A7D0-FE9F3E6F563A}"/>
    <dgm:cxn modelId="{2EBDE153-CAF1-4ABB-9193-79348F415038}" srcId="{7963E74F-BAE4-4837-8844-FFADDEACB5D1}" destId="{590B93A5-2F2C-4D84-A82B-B434F416893E}" srcOrd="0" destOrd="0" parTransId="{73C93030-E260-4E2F-99B2-5DEE50F0F289}" sibTransId="{82DDC9CD-0C4C-46FD-85D7-38B8F267F19E}"/>
    <dgm:cxn modelId="{384D417D-4736-464F-919C-71FA65BA813D}" type="presOf" srcId="{7963E74F-BAE4-4837-8844-FFADDEACB5D1}" destId="{E74FC3CB-A2B1-46C5-836E-75AB3BF7C2C9}" srcOrd="0" destOrd="0" presId="urn:microsoft.com/office/officeart/2005/8/layout/vList2"/>
    <dgm:cxn modelId="{EC99F494-04A8-4A93-B1DB-7BDC591C39B8}" type="presOf" srcId="{5E5FEE82-7441-4F8C-A012-009BEABAB1C5}" destId="{4B964C04-4E50-447B-81F6-52865B74518B}" srcOrd="0" destOrd="0" presId="urn:microsoft.com/office/officeart/2005/8/layout/vList2"/>
    <dgm:cxn modelId="{7C99B1AD-3B35-4E0E-88BA-DB3C98185559}" type="presOf" srcId="{590B93A5-2F2C-4D84-A82B-B434F416893E}" destId="{5589AD99-0E35-491A-BC24-8187D35D1583}" srcOrd="0" destOrd="0" presId="urn:microsoft.com/office/officeart/2005/8/layout/vList2"/>
    <dgm:cxn modelId="{20D69CB4-5632-476C-8137-AEFA7789B98A}" srcId="{7963E74F-BAE4-4837-8844-FFADDEACB5D1}" destId="{68D26FF2-AE3F-4855-9DF2-B1C666E941CD}" srcOrd="2" destOrd="0" parTransId="{FCB2188D-FD94-42F8-8FE9-6B5E819FC179}" sibTransId="{39CF7462-1F94-4DCE-BDAA-46D64689B937}"/>
    <dgm:cxn modelId="{5A850FDE-72DA-4306-B523-1AD185D0FE36}" srcId="{7963E74F-BAE4-4837-8844-FFADDEACB5D1}" destId="{00ED708D-CE82-48AB-9BEC-901565539443}" srcOrd="3" destOrd="0" parTransId="{55EEC938-6625-4F6B-BC30-41A7D089FBF5}" sibTransId="{E74A3FBB-FE40-479C-A6C7-304534E2E87B}"/>
    <dgm:cxn modelId="{425A4DE3-4EBA-4839-979B-E116E357E9DF}" type="presOf" srcId="{68D26FF2-AE3F-4855-9DF2-B1C666E941CD}" destId="{0DDF7786-DFF4-4A07-B4D6-015E1DB7D146}" srcOrd="0" destOrd="0" presId="urn:microsoft.com/office/officeart/2005/8/layout/vList2"/>
    <dgm:cxn modelId="{00562AEE-0D7D-4F66-8873-F17D56DCFCEF}" type="presOf" srcId="{00ED708D-CE82-48AB-9BEC-901565539443}" destId="{0EF1850F-AF6A-4806-9252-70AB99C3F483}" srcOrd="0" destOrd="0" presId="urn:microsoft.com/office/officeart/2005/8/layout/vList2"/>
    <dgm:cxn modelId="{D99954EB-E6FB-4ABD-9E09-039FC3F81E80}" type="presParOf" srcId="{E74FC3CB-A2B1-46C5-836E-75AB3BF7C2C9}" destId="{5589AD99-0E35-491A-BC24-8187D35D1583}" srcOrd="0" destOrd="0" presId="urn:microsoft.com/office/officeart/2005/8/layout/vList2"/>
    <dgm:cxn modelId="{CFCD8510-1A8A-4A0F-B295-7CAC591C9B05}" type="presParOf" srcId="{E74FC3CB-A2B1-46C5-836E-75AB3BF7C2C9}" destId="{100B2AF8-BA3E-45F1-ABAF-3FDB616E885C}" srcOrd="1" destOrd="0" presId="urn:microsoft.com/office/officeart/2005/8/layout/vList2"/>
    <dgm:cxn modelId="{B2CB1405-1F79-4A10-B530-475654E66E78}" type="presParOf" srcId="{E74FC3CB-A2B1-46C5-836E-75AB3BF7C2C9}" destId="{4B964C04-4E50-447B-81F6-52865B74518B}" srcOrd="2" destOrd="0" presId="urn:microsoft.com/office/officeart/2005/8/layout/vList2"/>
    <dgm:cxn modelId="{A8E65C1F-903A-4AF7-941F-FDE80D6BE8B5}" type="presParOf" srcId="{E74FC3CB-A2B1-46C5-836E-75AB3BF7C2C9}" destId="{FBB0368D-F590-409E-92CD-59452DBF3DD2}" srcOrd="3" destOrd="0" presId="urn:microsoft.com/office/officeart/2005/8/layout/vList2"/>
    <dgm:cxn modelId="{16D213BC-C91E-41AD-BA0F-0082E44D9409}" type="presParOf" srcId="{E74FC3CB-A2B1-46C5-836E-75AB3BF7C2C9}" destId="{0DDF7786-DFF4-4A07-B4D6-015E1DB7D146}" srcOrd="4" destOrd="0" presId="urn:microsoft.com/office/officeart/2005/8/layout/vList2"/>
    <dgm:cxn modelId="{07C9C948-AA9B-4A99-A9AF-B8F8D9B61337}" type="presParOf" srcId="{E74FC3CB-A2B1-46C5-836E-75AB3BF7C2C9}" destId="{5AFE1492-D282-4006-877A-F28122F20D99}" srcOrd="5" destOrd="0" presId="urn:microsoft.com/office/officeart/2005/8/layout/vList2"/>
    <dgm:cxn modelId="{C63AF759-7DFF-4D9A-B1D1-46B2C878738B}" type="presParOf" srcId="{E74FC3CB-A2B1-46C5-836E-75AB3BF7C2C9}" destId="{0EF1850F-AF6A-4806-9252-70AB99C3F48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DCA87A-23CF-48F2-8B58-C3800CD6F9C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CF463FE-916D-4968-8CA8-040CA898A0C2}">
      <dgm:prSet/>
      <dgm:spPr/>
      <dgm:t>
        <a:bodyPr/>
        <a:lstStyle/>
        <a:p>
          <a:r>
            <a:rPr lang="en-US"/>
            <a:t>• Clinical diagnostics (cardiac markers, endocrine disorders, infectious diseases)</a:t>
          </a:r>
        </a:p>
      </dgm:t>
    </dgm:pt>
    <dgm:pt modelId="{B68FBA6F-D94F-422B-9993-11A053BBCBC8}" type="parTrans" cxnId="{C0AE1347-2C42-433B-9E53-72E975D2F651}">
      <dgm:prSet/>
      <dgm:spPr/>
      <dgm:t>
        <a:bodyPr/>
        <a:lstStyle/>
        <a:p>
          <a:endParaRPr lang="en-US"/>
        </a:p>
      </dgm:t>
    </dgm:pt>
    <dgm:pt modelId="{CA6E4122-4FA7-42BA-80E4-7AA939A68523}" type="sibTrans" cxnId="{C0AE1347-2C42-433B-9E53-72E975D2F651}">
      <dgm:prSet/>
      <dgm:spPr/>
      <dgm:t>
        <a:bodyPr/>
        <a:lstStyle/>
        <a:p>
          <a:endParaRPr lang="en-US"/>
        </a:p>
      </dgm:t>
    </dgm:pt>
    <dgm:pt modelId="{0F978088-A5B4-4BF9-890E-164A9BC09566}">
      <dgm:prSet/>
      <dgm:spPr/>
      <dgm:t>
        <a:bodyPr/>
        <a:lstStyle/>
        <a:p>
          <a:r>
            <a:rPr lang="en-US"/>
            <a:t>• Toxicology screening (drugs of abuse, therapeutic drug monitoring)</a:t>
          </a:r>
        </a:p>
      </dgm:t>
    </dgm:pt>
    <dgm:pt modelId="{E2E2016F-7534-4714-9779-C204D629A496}" type="parTrans" cxnId="{9E5CBD41-181F-42F1-BE73-937BC32C8503}">
      <dgm:prSet/>
      <dgm:spPr/>
      <dgm:t>
        <a:bodyPr/>
        <a:lstStyle/>
        <a:p>
          <a:endParaRPr lang="en-US"/>
        </a:p>
      </dgm:t>
    </dgm:pt>
    <dgm:pt modelId="{A4074FBB-8D65-48DD-B226-2CA32BB7CA9C}" type="sibTrans" cxnId="{9E5CBD41-181F-42F1-BE73-937BC32C8503}">
      <dgm:prSet/>
      <dgm:spPr/>
      <dgm:t>
        <a:bodyPr/>
        <a:lstStyle/>
        <a:p>
          <a:endParaRPr lang="en-US"/>
        </a:p>
      </dgm:t>
    </dgm:pt>
    <dgm:pt modelId="{D31DFEB9-1515-49B5-908B-4DBD2BCC18F6}">
      <dgm:prSet/>
      <dgm:spPr/>
      <dgm:t>
        <a:bodyPr/>
        <a:lstStyle/>
        <a:p>
          <a:r>
            <a:rPr lang="en-US"/>
            <a:t>• Research on cytokines, inflammatory biomarkers, and immunology</a:t>
          </a:r>
        </a:p>
      </dgm:t>
    </dgm:pt>
    <dgm:pt modelId="{92FDEF4A-E8AB-42DA-994B-F47FF27C52A9}" type="parTrans" cxnId="{E438676F-D4F5-4A59-A8AE-67F77EAB3DD7}">
      <dgm:prSet/>
      <dgm:spPr/>
      <dgm:t>
        <a:bodyPr/>
        <a:lstStyle/>
        <a:p>
          <a:endParaRPr lang="en-US"/>
        </a:p>
      </dgm:t>
    </dgm:pt>
    <dgm:pt modelId="{85DE2955-EDA3-453D-A654-BACF360CCE29}" type="sibTrans" cxnId="{E438676F-D4F5-4A59-A8AE-67F77EAB3DD7}">
      <dgm:prSet/>
      <dgm:spPr/>
      <dgm:t>
        <a:bodyPr/>
        <a:lstStyle/>
        <a:p>
          <a:endParaRPr lang="en-US"/>
        </a:p>
      </dgm:t>
    </dgm:pt>
    <dgm:pt modelId="{BA9EE670-887D-42DD-8E52-0497943AF39D}">
      <dgm:prSet/>
      <dgm:spPr/>
      <dgm:t>
        <a:bodyPr/>
        <a:lstStyle/>
        <a:p>
          <a:r>
            <a:rPr lang="en-US"/>
            <a:t>• Personalized medicine and health screening programs</a:t>
          </a:r>
        </a:p>
      </dgm:t>
    </dgm:pt>
    <dgm:pt modelId="{DE68D855-A898-48EC-A5E6-C2ADA41F03F3}" type="parTrans" cxnId="{A159AE67-DE60-4DC9-967D-A5E8E23C51B6}">
      <dgm:prSet/>
      <dgm:spPr/>
      <dgm:t>
        <a:bodyPr/>
        <a:lstStyle/>
        <a:p>
          <a:endParaRPr lang="en-US"/>
        </a:p>
      </dgm:t>
    </dgm:pt>
    <dgm:pt modelId="{9CD9AD2A-6141-4566-B785-8B389768E433}" type="sibTrans" cxnId="{A159AE67-DE60-4DC9-967D-A5E8E23C51B6}">
      <dgm:prSet/>
      <dgm:spPr/>
      <dgm:t>
        <a:bodyPr/>
        <a:lstStyle/>
        <a:p>
          <a:endParaRPr lang="en-US"/>
        </a:p>
      </dgm:t>
    </dgm:pt>
    <dgm:pt modelId="{60812CF1-57B4-48A6-BC08-FC83021E487C}" type="pres">
      <dgm:prSet presAssocID="{5CDCA87A-23CF-48F2-8B58-C3800CD6F9C1}" presName="root" presStyleCnt="0">
        <dgm:presLayoutVars>
          <dgm:dir/>
          <dgm:resizeHandles val="exact"/>
        </dgm:presLayoutVars>
      </dgm:prSet>
      <dgm:spPr/>
    </dgm:pt>
    <dgm:pt modelId="{922C22B1-648D-4CFB-89F5-4E0E60A94B01}" type="pres">
      <dgm:prSet presAssocID="{5CF463FE-916D-4968-8CA8-040CA898A0C2}" presName="compNode" presStyleCnt="0"/>
      <dgm:spPr/>
    </dgm:pt>
    <dgm:pt modelId="{13A1B7DD-B730-4085-982F-0057A91BED1E}" type="pres">
      <dgm:prSet presAssocID="{5CF463FE-916D-4968-8CA8-040CA898A0C2}" presName="bgRect" presStyleLbl="bgShp" presStyleIdx="0" presStyleCnt="4"/>
      <dgm:spPr/>
    </dgm:pt>
    <dgm:pt modelId="{5A604052-EFA7-44CB-8D88-874582EB36A5}" type="pres">
      <dgm:prSet presAssocID="{5CF463FE-916D-4968-8CA8-040CA898A0C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Organ"/>
        </a:ext>
      </dgm:extLst>
    </dgm:pt>
    <dgm:pt modelId="{033058CA-7569-420C-8997-E21413FFE911}" type="pres">
      <dgm:prSet presAssocID="{5CF463FE-916D-4968-8CA8-040CA898A0C2}" presName="spaceRect" presStyleCnt="0"/>
      <dgm:spPr/>
    </dgm:pt>
    <dgm:pt modelId="{62C07D42-A59F-4567-ABBA-EA71555B6F6C}" type="pres">
      <dgm:prSet presAssocID="{5CF463FE-916D-4968-8CA8-040CA898A0C2}" presName="parTx" presStyleLbl="revTx" presStyleIdx="0" presStyleCnt="4">
        <dgm:presLayoutVars>
          <dgm:chMax val="0"/>
          <dgm:chPref val="0"/>
        </dgm:presLayoutVars>
      </dgm:prSet>
      <dgm:spPr/>
    </dgm:pt>
    <dgm:pt modelId="{C9938E64-C7CB-47F8-8B93-5856940F2B1D}" type="pres">
      <dgm:prSet presAssocID="{CA6E4122-4FA7-42BA-80E4-7AA939A68523}" presName="sibTrans" presStyleCnt="0"/>
      <dgm:spPr/>
    </dgm:pt>
    <dgm:pt modelId="{50420615-0C76-44E8-9389-0FB8687EC1B9}" type="pres">
      <dgm:prSet presAssocID="{0F978088-A5B4-4BF9-890E-164A9BC09566}" presName="compNode" presStyleCnt="0"/>
      <dgm:spPr/>
    </dgm:pt>
    <dgm:pt modelId="{A76F678F-BEE1-4D60-8BAD-C8C4196CC8A7}" type="pres">
      <dgm:prSet presAssocID="{0F978088-A5B4-4BF9-890E-164A9BC09566}" presName="bgRect" presStyleLbl="bgShp" presStyleIdx="1" presStyleCnt="4"/>
      <dgm:spPr/>
    </dgm:pt>
    <dgm:pt modelId="{B4F76EE1-341F-45A2-9642-F3745235FAEA}" type="pres">
      <dgm:prSet presAssocID="{0F978088-A5B4-4BF9-890E-164A9BC0956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DFA4C933-3E46-4604-889F-7E0CDC0F9016}" type="pres">
      <dgm:prSet presAssocID="{0F978088-A5B4-4BF9-890E-164A9BC09566}" presName="spaceRect" presStyleCnt="0"/>
      <dgm:spPr/>
    </dgm:pt>
    <dgm:pt modelId="{1085AC0E-D3D1-4A81-9219-AEF0A813EB1B}" type="pres">
      <dgm:prSet presAssocID="{0F978088-A5B4-4BF9-890E-164A9BC09566}" presName="parTx" presStyleLbl="revTx" presStyleIdx="1" presStyleCnt="4">
        <dgm:presLayoutVars>
          <dgm:chMax val="0"/>
          <dgm:chPref val="0"/>
        </dgm:presLayoutVars>
      </dgm:prSet>
      <dgm:spPr/>
    </dgm:pt>
    <dgm:pt modelId="{EDAA5859-C197-43EA-AB63-82A13E6F5422}" type="pres">
      <dgm:prSet presAssocID="{A4074FBB-8D65-48DD-B226-2CA32BB7CA9C}" presName="sibTrans" presStyleCnt="0"/>
      <dgm:spPr/>
    </dgm:pt>
    <dgm:pt modelId="{E5DAC594-75AC-4449-89E3-ABD00292F92B}" type="pres">
      <dgm:prSet presAssocID="{D31DFEB9-1515-49B5-908B-4DBD2BCC18F6}" presName="compNode" presStyleCnt="0"/>
      <dgm:spPr/>
    </dgm:pt>
    <dgm:pt modelId="{6A0D071D-3928-4B13-95D5-A7DD6B096D0A}" type="pres">
      <dgm:prSet presAssocID="{D31DFEB9-1515-49B5-908B-4DBD2BCC18F6}" presName="bgRect" presStyleLbl="bgShp" presStyleIdx="2" presStyleCnt="4"/>
      <dgm:spPr/>
    </dgm:pt>
    <dgm:pt modelId="{38523ABA-F3C4-4B8D-BAB2-0C93C75EDD95}" type="pres">
      <dgm:prSet presAssocID="{D31DFEB9-1515-49B5-908B-4DBD2BCC18F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19D7D2B2-8A10-4C20-A47C-23B8924EC0F1}" type="pres">
      <dgm:prSet presAssocID="{D31DFEB9-1515-49B5-908B-4DBD2BCC18F6}" presName="spaceRect" presStyleCnt="0"/>
      <dgm:spPr/>
    </dgm:pt>
    <dgm:pt modelId="{92E74DC2-CC0F-420D-9B53-DC5BB4F2DBA6}" type="pres">
      <dgm:prSet presAssocID="{D31DFEB9-1515-49B5-908B-4DBD2BCC18F6}" presName="parTx" presStyleLbl="revTx" presStyleIdx="2" presStyleCnt="4">
        <dgm:presLayoutVars>
          <dgm:chMax val="0"/>
          <dgm:chPref val="0"/>
        </dgm:presLayoutVars>
      </dgm:prSet>
      <dgm:spPr/>
    </dgm:pt>
    <dgm:pt modelId="{262075F5-4096-4057-B85F-70FE6676E853}" type="pres">
      <dgm:prSet presAssocID="{85DE2955-EDA3-453D-A654-BACF360CCE29}" presName="sibTrans" presStyleCnt="0"/>
      <dgm:spPr/>
    </dgm:pt>
    <dgm:pt modelId="{F5571C34-42DA-406E-87DC-FCFD90F8A29D}" type="pres">
      <dgm:prSet presAssocID="{BA9EE670-887D-42DD-8E52-0497943AF39D}" presName="compNode" presStyleCnt="0"/>
      <dgm:spPr/>
    </dgm:pt>
    <dgm:pt modelId="{6D8FF1D1-670A-45A2-9B17-C96248C018AB}" type="pres">
      <dgm:prSet presAssocID="{BA9EE670-887D-42DD-8E52-0497943AF39D}" presName="bgRect" presStyleLbl="bgShp" presStyleIdx="3" presStyleCnt="4"/>
      <dgm:spPr/>
    </dgm:pt>
    <dgm:pt modelId="{6AC4A615-0F8D-4B7C-A4AA-735C15DFA04E}" type="pres">
      <dgm:prSet presAssocID="{BA9EE670-887D-42DD-8E52-0497943AF39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85B89D0-2A3C-4EB6-B45C-D33C04EE3C5E}" type="pres">
      <dgm:prSet presAssocID="{BA9EE670-887D-42DD-8E52-0497943AF39D}" presName="spaceRect" presStyleCnt="0"/>
      <dgm:spPr/>
    </dgm:pt>
    <dgm:pt modelId="{9CA4D0F7-D487-4BF8-BB47-44D3C675738C}" type="pres">
      <dgm:prSet presAssocID="{BA9EE670-887D-42DD-8E52-0497943AF39D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549312A-6DAF-4A63-94FC-988E3DDE6AF3}" type="presOf" srcId="{5CF463FE-916D-4968-8CA8-040CA898A0C2}" destId="{62C07D42-A59F-4567-ABBA-EA71555B6F6C}" srcOrd="0" destOrd="0" presId="urn:microsoft.com/office/officeart/2018/2/layout/IconVerticalSolidList"/>
    <dgm:cxn modelId="{9E5CBD41-181F-42F1-BE73-937BC32C8503}" srcId="{5CDCA87A-23CF-48F2-8B58-C3800CD6F9C1}" destId="{0F978088-A5B4-4BF9-890E-164A9BC09566}" srcOrd="1" destOrd="0" parTransId="{E2E2016F-7534-4714-9779-C204D629A496}" sibTransId="{A4074FBB-8D65-48DD-B226-2CA32BB7CA9C}"/>
    <dgm:cxn modelId="{40F53C45-6B15-4075-9F6B-6872FF143C31}" type="presOf" srcId="{D31DFEB9-1515-49B5-908B-4DBD2BCC18F6}" destId="{92E74DC2-CC0F-420D-9B53-DC5BB4F2DBA6}" srcOrd="0" destOrd="0" presId="urn:microsoft.com/office/officeart/2018/2/layout/IconVerticalSolidList"/>
    <dgm:cxn modelId="{C0AE1347-2C42-433B-9E53-72E975D2F651}" srcId="{5CDCA87A-23CF-48F2-8B58-C3800CD6F9C1}" destId="{5CF463FE-916D-4968-8CA8-040CA898A0C2}" srcOrd="0" destOrd="0" parTransId="{B68FBA6F-D94F-422B-9993-11A053BBCBC8}" sibTransId="{CA6E4122-4FA7-42BA-80E4-7AA939A68523}"/>
    <dgm:cxn modelId="{A159AE67-DE60-4DC9-967D-A5E8E23C51B6}" srcId="{5CDCA87A-23CF-48F2-8B58-C3800CD6F9C1}" destId="{BA9EE670-887D-42DD-8E52-0497943AF39D}" srcOrd="3" destOrd="0" parTransId="{DE68D855-A898-48EC-A5E6-C2ADA41F03F3}" sibTransId="{9CD9AD2A-6141-4566-B785-8B389768E433}"/>
    <dgm:cxn modelId="{40E0474E-7601-47EE-9CE4-027D10CDFC15}" type="presOf" srcId="{0F978088-A5B4-4BF9-890E-164A9BC09566}" destId="{1085AC0E-D3D1-4A81-9219-AEF0A813EB1B}" srcOrd="0" destOrd="0" presId="urn:microsoft.com/office/officeart/2018/2/layout/IconVerticalSolidList"/>
    <dgm:cxn modelId="{E438676F-D4F5-4A59-A8AE-67F77EAB3DD7}" srcId="{5CDCA87A-23CF-48F2-8B58-C3800CD6F9C1}" destId="{D31DFEB9-1515-49B5-908B-4DBD2BCC18F6}" srcOrd="2" destOrd="0" parTransId="{92FDEF4A-E8AB-42DA-994B-F47FF27C52A9}" sibTransId="{85DE2955-EDA3-453D-A654-BACF360CCE29}"/>
    <dgm:cxn modelId="{4050A59D-FDF5-45BE-87F2-A8DBEF6AF7CF}" type="presOf" srcId="{5CDCA87A-23CF-48F2-8B58-C3800CD6F9C1}" destId="{60812CF1-57B4-48A6-BC08-FC83021E487C}" srcOrd="0" destOrd="0" presId="urn:microsoft.com/office/officeart/2018/2/layout/IconVerticalSolidList"/>
    <dgm:cxn modelId="{09DCECD9-A0D4-4E3B-B075-C679DA1A8FA1}" type="presOf" srcId="{BA9EE670-887D-42DD-8E52-0497943AF39D}" destId="{9CA4D0F7-D487-4BF8-BB47-44D3C675738C}" srcOrd="0" destOrd="0" presId="urn:microsoft.com/office/officeart/2018/2/layout/IconVerticalSolidList"/>
    <dgm:cxn modelId="{19B98CFA-43E2-4000-9EEB-9C6F656720BB}" type="presParOf" srcId="{60812CF1-57B4-48A6-BC08-FC83021E487C}" destId="{922C22B1-648D-4CFB-89F5-4E0E60A94B01}" srcOrd="0" destOrd="0" presId="urn:microsoft.com/office/officeart/2018/2/layout/IconVerticalSolidList"/>
    <dgm:cxn modelId="{AD1F18BA-F117-42B1-9F6D-57E187632B89}" type="presParOf" srcId="{922C22B1-648D-4CFB-89F5-4E0E60A94B01}" destId="{13A1B7DD-B730-4085-982F-0057A91BED1E}" srcOrd="0" destOrd="0" presId="urn:microsoft.com/office/officeart/2018/2/layout/IconVerticalSolidList"/>
    <dgm:cxn modelId="{9C0206D6-71E2-40E5-8968-59F780B9CC58}" type="presParOf" srcId="{922C22B1-648D-4CFB-89F5-4E0E60A94B01}" destId="{5A604052-EFA7-44CB-8D88-874582EB36A5}" srcOrd="1" destOrd="0" presId="urn:microsoft.com/office/officeart/2018/2/layout/IconVerticalSolidList"/>
    <dgm:cxn modelId="{B9BDA478-026E-42B9-A8D9-DC60F0F21073}" type="presParOf" srcId="{922C22B1-648D-4CFB-89F5-4E0E60A94B01}" destId="{033058CA-7569-420C-8997-E21413FFE911}" srcOrd="2" destOrd="0" presId="urn:microsoft.com/office/officeart/2018/2/layout/IconVerticalSolidList"/>
    <dgm:cxn modelId="{6C5B977A-4C17-4A5E-9707-685F118B29C3}" type="presParOf" srcId="{922C22B1-648D-4CFB-89F5-4E0E60A94B01}" destId="{62C07D42-A59F-4567-ABBA-EA71555B6F6C}" srcOrd="3" destOrd="0" presId="urn:microsoft.com/office/officeart/2018/2/layout/IconVerticalSolidList"/>
    <dgm:cxn modelId="{66DE0251-71DB-4A66-99A5-9259D2F2A796}" type="presParOf" srcId="{60812CF1-57B4-48A6-BC08-FC83021E487C}" destId="{C9938E64-C7CB-47F8-8B93-5856940F2B1D}" srcOrd="1" destOrd="0" presId="urn:microsoft.com/office/officeart/2018/2/layout/IconVerticalSolidList"/>
    <dgm:cxn modelId="{DF40FAAB-EB12-44B3-9AF2-89EEFA931C38}" type="presParOf" srcId="{60812CF1-57B4-48A6-BC08-FC83021E487C}" destId="{50420615-0C76-44E8-9389-0FB8687EC1B9}" srcOrd="2" destOrd="0" presId="urn:microsoft.com/office/officeart/2018/2/layout/IconVerticalSolidList"/>
    <dgm:cxn modelId="{7A49ADFF-81CB-4B6D-8603-C5183DEEEB48}" type="presParOf" srcId="{50420615-0C76-44E8-9389-0FB8687EC1B9}" destId="{A76F678F-BEE1-4D60-8BAD-C8C4196CC8A7}" srcOrd="0" destOrd="0" presId="urn:microsoft.com/office/officeart/2018/2/layout/IconVerticalSolidList"/>
    <dgm:cxn modelId="{1194F2AD-8A4C-4896-83B5-EC77603DB5DC}" type="presParOf" srcId="{50420615-0C76-44E8-9389-0FB8687EC1B9}" destId="{B4F76EE1-341F-45A2-9642-F3745235FAEA}" srcOrd="1" destOrd="0" presId="urn:microsoft.com/office/officeart/2018/2/layout/IconVerticalSolidList"/>
    <dgm:cxn modelId="{AA5CE8F3-FA21-445B-B43F-F639CD9142E4}" type="presParOf" srcId="{50420615-0C76-44E8-9389-0FB8687EC1B9}" destId="{DFA4C933-3E46-4604-889F-7E0CDC0F9016}" srcOrd="2" destOrd="0" presId="urn:microsoft.com/office/officeart/2018/2/layout/IconVerticalSolidList"/>
    <dgm:cxn modelId="{230E9414-AD8F-493E-B6F5-79A5C1104C87}" type="presParOf" srcId="{50420615-0C76-44E8-9389-0FB8687EC1B9}" destId="{1085AC0E-D3D1-4A81-9219-AEF0A813EB1B}" srcOrd="3" destOrd="0" presId="urn:microsoft.com/office/officeart/2018/2/layout/IconVerticalSolidList"/>
    <dgm:cxn modelId="{C910A10B-9A31-46DF-8ED8-16077FB60E74}" type="presParOf" srcId="{60812CF1-57B4-48A6-BC08-FC83021E487C}" destId="{EDAA5859-C197-43EA-AB63-82A13E6F5422}" srcOrd="3" destOrd="0" presId="urn:microsoft.com/office/officeart/2018/2/layout/IconVerticalSolidList"/>
    <dgm:cxn modelId="{21412A86-EA59-4A49-B272-2035D9400E1A}" type="presParOf" srcId="{60812CF1-57B4-48A6-BC08-FC83021E487C}" destId="{E5DAC594-75AC-4449-89E3-ABD00292F92B}" srcOrd="4" destOrd="0" presId="urn:microsoft.com/office/officeart/2018/2/layout/IconVerticalSolidList"/>
    <dgm:cxn modelId="{530DE8BC-6434-4FCE-9F9D-70EFD93FE3CC}" type="presParOf" srcId="{E5DAC594-75AC-4449-89E3-ABD00292F92B}" destId="{6A0D071D-3928-4B13-95D5-A7DD6B096D0A}" srcOrd="0" destOrd="0" presId="urn:microsoft.com/office/officeart/2018/2/layout/IconVerticalSolidList"/>
    <dgm:cxn modelId="{84116AF3-021A-4BE4-A79D-BF2AE4E65A3E}" type="presParOf" srcId="{E5DAC594-75AC-4449-89E3-ABD00292F92B}" destId="{38523ABA-F3C4-4B8D-BAB2-0C93C75EDD95}" srcOrd="1" destOrd="0" presId="urn:microsoft.com/office/officeart/2018/2/layout/IconVerticalSolidList"/>
    <dgm:cxn modelId="{32EF9512-1CEF-4262-A48F-314A015A6258}" type="presParOf" srcId="{E5DAC594-75AC-4449-89E3-ABD00292F92B}" destId="{19D7D2B2-8A10-4C20-A47C-23B8924EC0F1}" srcOrd="2" destOrd="0" presId="urn:microsoft.com/office/officeart/2018/2/layout/IconVerticalSolidList"/>
    <dgm:cxn modelId="{11C1E803-234A-4BA6-93D4-FAEE54E0B230}" type="presParOf" srcId="{E5DAC594-75AC-4449-89E3-ABD00292F92B}" destId="{92E74DC2-CC0F-420D-9B53-DC5BB4F2DBA6}" srcOrd="3" destOrd="0" presId="urn:microsoft.com/office/officeart/2018/2/layout/IconVerticalSolidList"/>
    <dgm:cxn modelId="{1747CFB5-E1D7-4F51-B495-A99CC9A4C934}" type="presParOf" srcId="{60812CF1-57B4-48A6-BC08-FC83021E487C}" destId="{262075F5-4096-4057-B85F-70FE6676E853}" srcOrd="5" destOrd="0" presId="urn:microsoft.com/office/officeart/2018/2/layout/IconVerticalSolidList"/>
    <dgm:cxn modelId="{488C01E5-FFAA-4FFF-BD9C-BBD7196B99AE}" type="presParOf" srcId="{60812CF1-57B4-48A6-BC08-FC83021E487C}" destId="{F5571C34-42DA-406E-87DC-FCFD90F8A29D}" srcOrd="6" destOrd="0" presId="urn:microsoft.com/office/officeart/2018/2/layout/IconVerticalSolidList"/>
    <dgm:cxn modelId="{EFAFB2E4-7193-4C30-B220-EC4507C70F05}" type="presParOf" srcId="{F5571C34-42DA-406E-87DC-FCFD90F8A29D}" destId="{6D8FF1D1-670A-45A2-9B17-C96248C018AB}" srcOrd="0" destOrd="0" presId="urn:microsoft.com/office/officeart/2018/2/layout/IconVerticalSolidList"/>
    <dgm:cxn modelId="{19B2FB89-CD0D-4590-9AB1-084856F03061}" type="presParOf" srcId="{F5571C34-42DA-406E-87DC-FCFD90F8A29D}" destId="{6AC4A615-0F8D-4B7C-A4AA-735C15DFA04E}" srcOrd="1" destOrd="0" presId="urn:microsoft.com/office/officeart/2018/2/layout/IconVerticalSolidList"/>
    <dgm:cxn modelId="{F035C522-AAA5-4117-B456-F9CB9CCC3588}" type="presParOf" srcId="{F5571C34-42DA-406E-87DC-FCFD90F8A29D}" destId="{785B89D0-2A3C-4EB6-B45C-D33C04EE3C5E}" srcOrd="2" destOrd="0" presId="urn:microsoft.com/office/officeart/2018/2/layout/IconVerticalSolidList"/>
    <dgm:cxn modelId="{EFDCA128-1097-4336-B35C-A8DEBBDE088E}" type="presParOf" srcId="{F5571C34-42DA-406E-87DC-FCFD90F8A29D}" destId="{9CA4D0F7-D487-4BF8-BB47-44D3C67573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1846F0-C552-49DE-A61C-0E5463E143D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E2A9BB0-14B6-43B3-9E6D-74656D694150}">
      <dgm:prSet/>
      <dgm:spPr/>
      <dgm:t>
        <a:bodyPr/>
        <a:lstStyle/>
        <a:p>
          <a:r>
            <a:rPr lang="en-US"/>
            <a:t>• Randox Biochip Array Technology offers a robust multiplex immunoassay platform</a:t>
          </a:r>
        </a:p>
      </dgm:t>
    </dgm:pt>
    <dgm:pt modelId="{851B54E8-53C2-4D1F-8AA1-EC0AEC840E78}" type="parTrans" cxnId="{1B378701-B04A-49FE-A4E5-48E5AC17250C}">
      <dgm:prSet/>
      <dgm:spPr/>
      <dgm:t>
        <a:bodyPr/>
        <a:lstStyle/>
        <a:p>
          <a:endParaRPr lang="en-US"/>
        </a:p>
      </dgm:t>
    </dgm:pt>
    <dgm:pt modelId="{B80752BA-E506-45E2-83FA-BD9CF6046E09}" type="sibTrans" cxnId="{1B378701-B04A-49FE-A4E5-48E5AC17250C}">
      <dgm:prSet/>
      <dgm:spPr/>
      <dgm:t>
        <a:bodyPr/>
        <a:lstStyle/>
        <a:p>
          <a:endParaRPr lang="en-US"/>
        </a:p>
      </dgm:t>
    </dgm:pt>
    <dgm:pt modelId="{C22C2198-C085-44E4-A8B0-93989805E42F}">
      <dgm:prSet/>
      <dgm:spPr/>
      <dgm:t>
        <a:bodyPr/>
        <a:lstStyle/>
        <a:p>
          <a:r>
            <a:rPr lang="en-US"/>
            <a:t>• Enables efficient, reproducible, and cost-effective testing</a:t>
          </a:r>
        </a:p>
      </dgm:t>
    </dgm:pt>
    <dgm:pt modelId="{E748E13C-5E58-4AB5-B02D-09ADF50E50AC}" type="parTrans" cxnId="{56F5C5BB-E606-4C00-958F-BCFD8E67DD9A}">
      <dgm:prSet/>
      <dgm:spPr/>
      <dgm:t>
        <a:bodyPr/>
        <a:lstStyle/>
        <a:p>
          <a:endParaRPr lang="en-US"/>
        </a:p>
      </dgm:t>
    </dgm:pt>
    <dgm:pt modelId="{86BD4D3E-3792-4531-BBAE-1C9F11E87539}" type="sibTrans" cxnId="{56F5C5BB-E606-4C00-958F-BCFD8E67DD9A}">
      <dgm:prSet/>
      <dgm:spPr/>
      <dgm:t>
        <a:bodyPr/>
        <a:lstStyle/>
        <a:p>
          <a:endParaRPr lang="en-US"/>
        </a:p>
      </dgm:t>
    </dgm:pt>
    <dgm:pt modelId="{2B4F55E0-A026-4B38-B0E9-4D54D73EB5C5}">
      <dgm:prSet/>
      <dgm:spPr/>
      <dgm:t>
        <a:bodyPr/>
        <a:lstStyle/>
        <a:p>
          <a:r>
            <a:rPr lang="en-US"/>
            <a:t>• Especially suited for clinical and toxicology applications</a:t>
          </a:r>
        </a:p>
      </dgm:t>
    </dgm:pt>
    <dgm:pt modelId="{7D85F6BB-B0CE-4E44-88D9-27EE1A6D5EDC}" type="parTrans" cxnId="{C65A2561-D6E9-469B-91AE-45B0195C7D41}">
      <dgm:prSet/>
      <dgm:spPr/>
      <dgm:t>
        <a:bodyPr/>
        <a:lstStyle/>
        <a:p>
          <a:endParaRPr lang="en-US"/>
        </a:p>
      </dgm:t>
    </dgm:pt>
    <dgm:pt modelId="{24B5C291-E0D6-41C5-B8F4-0B87BDFB5CAC}" type="sibTrans" cxnId="{C65A2561-D6E9-469B-91AE-45B0195C7D41}">
      <dgm:prSet/>
      <dgm:spPr/>
      <dgm:t>
        <a:bodyPr/>
        <a:lstStyle/>
        <a:p>
          <a:endParaRPr lang="en-US"/>
        </a:p>
      </dgm:t>
    </dgm:pt>
    <dgm:pt modelId="{F25F1F80-0D31-40BB-A1AC-11E4A07CB2D7}">
      <dgm:prSet/>
      <dgm:spPr/>
      <dgm:t>
        <a:bodyPr/>
        <a:lstStyle/>
        <a:p>
          <a:r>
            <a:rPr lang="en-US"/>
            <a:t>• Provides an integrated approach to biomarker analysis and routine diagnostics</a:t>
          </a:r>
        </a:p>
      </dgm:t>
    </dgm:pt>
    <dgm:pt modelId="{24FFF7B9-23AD-4E23-B394-A56BF41A31DE}" type="parTrans" cxnId="{04A61B50-57BF-4B49-997F-3F05FDEA1DE5}">
      <dgm:prSet/>
      <dgm:spPr/>
      <dgm:t>
        <a:bodyPr/>
        <a:lstStyle/>
        <a:p>
          <a:endParaRPr lang="en-US"/>
        </a:p>
      </dgm:t>
    </dgm:pt>
    <dgm:pt modelId="{63D379A8-214D-4F5E-B71D-BFB9903BA56A}" type="sibTrans" cxnId="{04A61B50-57BF-4B49-997F-3F05FDEA1DE5}">
      <dgm:prSet/>
      <dgm:spPr/>
      <dgm:t>
        <a:bodyPr/>
        <a:lstStyle/>
        <a:p>
          <a:endParaRPr lang="en-US"/>
        </a:p>
      </dgm:t>
    </dgm:pt>
    <dgm:pt modelId="{6C0479DD-D92F-4A09-9CF7-46BBB23008F8}" type="pres">
      <dgm:prSet presAssocID="{DE1846F0-C552-49DE-A61C-0E5463E143DC}" presName="linear" presStyleCnt="0">
        <dgm:presLayoutVars>
          <dgm:animLvl val="lvl"/>
          <dgm:resizeHandles val="exact"/>
        </dgm:presLayoutVars>
      </dgm:prSet>
      <dgm:spPr/>
    </dgm:pt>
    <dgm:pt modelId="{3A4B2A49-C2C5-4D5E-9277-03EB1AB29858}" type="pres">
      <dgm:prSet presAssocID="{4E2A9BB0-14B6-43B3-9E6D-74656D69415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F361125-9FF3-43EB-A8DE-EB37581A49CF}" type="pres">
      <dgm:prSet presAssocID="{B80752BA-E506-45E2-83FA-BD9CF6046E09}" presName="spacer" presStyleCnt="0"/>
      <dgm:spPr/>
    </dgm:pt>
    <dgm:pt modelId="{62317203-9189-4360-B4A5-47EAF3B8A243}" type="pres">
      <dgm:prSet presAssocID="{C22C2198-C085-44E4-A8B0-93989805E42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25E5E55-257B-49E7-96EB-A3147559C214}" type="pres">
      <dgm:prSet presAssocID="{86BD4D3E-3792-4531-BBAE-1C9F11E87539}" presName="spacer" presStyleCnt="0"/>
      <dgm:spPr/>
    </dgm:pt>
    <dgm:pt modelId="{BF424AA6-0DE1-4766-AD45-75D4F58E1831}" type="pres">
      <dgm:prSet presAssocID="{2B4F55E0-A026-4B38-B0E9-4D54D73EB5C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EC1A80E-A05F-41CF-9C89-CA3D7BBA2869}" type="pres">
      <dgm:prSet presAssocID="{24B5C291-E0D6-41C5-B8F4-0B87BDFB5CAC}" presName="spacer" presStyleCnt="0"/>
      <dgm:spPr/>
    </dgm:pt>
    <dgm:pt modelId="{0BC971D2-D704-487A-8DFB-DC3A9188F94C}" type="pres">
      <dgm:prSet presAssocID="{F25F1F80-0D31-40BB-A1AC-11E4A07CB2D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B378701-B04A-49FE-A4E5-48E5AC17250C}" srcId="{DE1846F0-C552-49DE-A61C-0E5463E143DC}" destId="{4E2A9BB0-14B6-43B3-9E6D-74656D694150}" srcOrd="0" destOrd="0" parTransId="{851B54E8-53C2-4D1F-8AA1-EC0AEC840E78}" sibTransId="{B80752BA-E506-45E2-83FA-BD9CF6046E09}"/>
    <dgm:cxn modelId="{486C3122-5E63-4194-81A2-C1C4C2787016}" type="presOf" srcId="{DE1846F0-C552-49DE-A61C-0E5463E143DC}" destId="{6C0479DD-D92F-4A09-9CF7-46BBB23008F8}" srcOrd="0" destOrd="0" presId="urn:microsoft.com/office/officeart/2005/8/layout/vList2"/>
    <dgm:cxn modelId="{B9449828-CDA8-456D-9BBC-8C0DF6C0234A}" type="presOf" srcId="{C22C2198-C085-44E4-A8B0-93989805E42F}" destId="{62317203-9189-4360-B4A5-47EAF3B8A243}" srcOrd="0" destOrd="0" presId="urn:microsoft.com/office/officeart/2005/8/layout/vList2"/>
    <dgm:cxn modelId="{C65A2561-D6E9-469B-91AE-45B0195C7D41}" srcId="{DE1846F0-C552-49DE-A61C-0E5463E143DC}" destId="{2B4F55E0-A026-4B38-B0E9-4D54D73EB5C5}" srcOrd="2" destOrd="0" parTransId="{7D85F6BB-B0CE-4E44-88D9-27EE1A6D5EDC}" sibTransId="{24B5C291-E0D6-41C5-B8F4-0B87BDFB5CAC}"/>
    <dgm:cxn modelId="{D0958A6F-5C78-4ECD-9BC2-D0052363F1DB}" type="presOf" srcId="{2B4F55E0-A026-4B38-B0E9-4D54D73EB5C5}" destId="{BF424AA6-0DE1-4766-AD45-75D4F58E1831}" srcOrd="0" destOrd="0" presId="urn:microsoft.com/office/officeart/2005/8/layout/vList2"/>
    <dgm:cxn modelId="{04A61B50-57BF-4B49-997F-3F05FDEA1DE5}" srcId="{DE1846F0-C552-49DE-A61C-0E5463E143DC}" destId="{F25F1F80-0D31-40BB-A1AC-11E4A07CB2D7}" srcOrd="3" destOrd="0" parTransId="{24FFF7B9-23AD-4E23-B394-A56BF41A31DE}" sibTransId="{63D379A8-214D-4F5E-B71D-BFB9903BA56A}"/>
    <dgm:cxn modelId="{C9FB6177-E3B5-40C3-BCA6-923296143427}" type="presOf" srcId="{F25F1F80-0D31-40BB-A1AC-11E4A07CB2D7}" destId="{0BC971D2-D704-487A-8DFB-DC3A9188F94C}" srcOrd="0" destOrd="0" presId="urn:microsoft.com/office/officeart/2005/8/layout/vList2"/>
    <dgm:cxn modelId="{9D92C57B-DD9A-427C-8720-E6F38E028B09}" type="presOf" srcId="{4E2A9BB0-14B6-43B3-9E6D-74656D694150}" destId="{3A4B2A49-C2C5-4D5E-9277-03EB1AB29858}" srcOrd="0" destOrd="0" presId="urn:microsoft.com/office/officeart/2005/8/layout/vList2"/>
    <dgm:cxn modelId="{56F5C5BB-E606-4C00-958F-BCFD8E67DD9A}" srcId="{DE1846F0-C552-49DE-A61C-0E5463E143DC}" destId="{C22C2198-C085-44E4-A8B0-93989805E42F}" srcOrd="1" destOrd="0" parTransId="{E748E13C-5E58-4AB5-B02D-09ADF50E50AC}" sibTransId="{86BD4D3E-3792-4531-BBAE-1C9F11E87539}"/>
    <dgm:cxn modelId="{169EAE59-5A29-4978-9213-5DB8EAAD35EA}" type="presParOf" srcId="{6C0479DD-D92F-4A09-9CF7-46BBB23008F8}" destId="{3A4B2A49-C2C5-4D5E-9277-03EB1AB29858}" srcOrd="0" destOrd="0" presId="urn:microsoft.com/office/officeart/2005/8/layout/vList2"/>
    <dgm:cxn modelId="{06E51A2E-090E-4086-955A-5FEFF4A8C5E3}" type="presParOf" srcId="{6C0479DD-D92F-4A09-9CF7-46BBB23008F8}" destId="{6F361125-9FF3-43EB-A8DE-EB37581A49CF}" srcOrd="1" destOrd="0" presId="urn:microsoft.com/office/officeart/2005/8/layout/vList2"/>
    <dgm:cxn modelId="{07AC337A-2E55-4ACB-84A7-7C9078AD27B9}" type="presParOf" srcId="{6C0479DD-D92F-4A09-9CF7-46BBB23008F8}" destId="{62317203-9189-4360-B4A5-47EAF3B8A243}" srcOrd="2" destOrd="0" presId="urn:microsoft.com/office/officeart/2005/8/layout/vList2"/>
    <dgm:cxn modelId="{B73C7479-A100-4031-91D4-372104E4F3C9}" type="presParOf" srcId="{6C0479DD-D92F-4A09-9CF7-46BBB23008F8}" destId="{525E5E55-257B-49E7-96EB-A3147559C214}" srcOrd="3" destOrd="0" presId="urn:microsoft.com/office/officeart/2005/8/layout/vList2"/>
    <dgm:cxn modelId="{6A4B1461-5277-4B27-9FEA-54F70D8C30CB}" type="presParOf" srcId="{6C0479DD-D92F-4A09-9CF7-46BBB23008F8}" destId="{BF424AA6-0DE1-4766-AD45-75D4F58E1831}" srcOrd="4" destOrd="0" presId="urn:microsoft.com/office/officeart/2005/8/layout/vList2"/>
    <dgm:cxn modelId="{DB70C3EA-509F-4A46-9168-E9C13D10A1A3}" type="presParOf" srcId="{6C0479DD-D92F-4A09-9CF7-46BBB23008F8}" destId="{FEC1A80E-A05F-41CF-9C89-CA3D7BBA2869}" srcOrd="5" destOrd="0" presId="urn:microsoft.com/office/officeart/2005/8/layout/vList2"/>
    <dgm:cxn modelId="{6F020ED8-3E9E-4F98-802C-D98FFC7F8D93}" type="presParOf" srcId="{6C0479DD-D92F-4A09-9CF7-46BBB23008F8}" destId="{0BC971D2-D704-487A-8DFB-DC3A9188F94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66EF6E-A294-47E2-A64C-561B6A51E78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7A72AEB-87AF-4204-9491-ED8B5E3DF155}">
      <dgm:prSet/>
      <dgm:spPr/>
      <dgm:t>
        <a:bodyPr/>
        <a:lstStyle/>
        <a:p>
          <a:r>
            <a:rPr lang="en-US"/>
            <a:t>• Drugs of abuse screening (opioids, cannabinoids, amphetamines, cocaine, benzodiazepines)</a:t>
          </a:r>
        </a:p>
      </dgm:t>
    </dgm:pt>
    <dgm:pt modelId="{9083076B-12D7-47F3-8F24-E942094C51EA}" type="parTrans" cxnId="{FB922D43-54A8-4D1C-9154-A2F99DF37B71}">
      <dgm:prSet/>
      <dgm:spPr/>
      <dgm:t>
        <a:bodyPr/>
        <a:lstStyle/>
        <a:p>
          <a:endParaRPr lang="en-US"/>
        </a:p>
      </dgm:t>
    </dgm:pt>
    <dgm:pt modelId="{315E76EF-3259-436C-B512-C19B542C1CF0}" type="sibTrans" cxnId="{FB922D43-54A8-4D1C-9154-A2F99DF37B71}">
      <dgm:prSet/>
      <dgm:spPr/>
      <dgm:t>
        <a:bodyPr/>
        <a:lstStyle/>
        <a:p>
          <a:endParaRPr lang="en-US"/>
        </a:p>
      </dgm:t>
    </dgm:pt>
    <dgm:pt modelId="{AB626F68-C16A-4727-8829-A72C5041D3C6}">
      <dgm:prSet/>
      <dgm:spPr/>
      <dgm:t>
        <a:bodyPr/>
        <a:lstStyle/>
        <a:p>
          <a:r>
            <a:rPr lang="en-US"/>
            <a:t>• Workplace drug testing and forensic toxicology</a:t>
          </a:r>
        </a:p>
      </dgm:t>
    </dgm:pt>
    <dgm:pt modelId="{DDE2CB70-79DC-4376-8E8D-FA8B1508C844}" type="parTrans" cxnId="{398E3D6A-A841-43AF-875D-B9844682D84B}">
      <dgm:prSet/>
      <dgm:spPr/>
      <dgm:t>
        <a:bodyPr/>
        <a:lstStyle/>
        <a:p>
          <a:endParaRPr lang="en-US"/>
        </a:p>
      </dgm:t>
    </dgm:pt>
    <dgm:pt modelId="{E06A9196-A395-45F0-BF9D-457CAEC222DB}" type="sibTrans" cxnId="{398E3D6A-A841-43AF-875D-B9844682D84B}">
      <dgm:prSet/>
      <dgm:spPr/>
      <dgm:t>
        <a:bodyPr/>
        <a:lstStyle/>
        <a:p>
          <a:endParaRPr lang="en-US"/>
        </a:p>
      </dgm:t>
    </dgm:pt>
    <dgm:pt modelId="{64358113-BF9A-4C3A-882B-B90C63548340}">
      <dgm:prSet/>
      <dgm:spPr/>
      <dgm:t>
        <a:bodyPr/>
        <a:lstStyle/>
        <a:p>
          <a:r>
            <a:rPr lang="en-US"/>
            <a:t>• Therapeutic drug monitoring for narrow therapeutic index drugs</a:t>
          </a:r>
        </a:p>
      </dgm:t>
    </dgm:pt>
    <dgm:pt modelId="{E3C26923-9CCA-4590-9D35-840DB3998845}" type="parTrans" cxnId="{62752E35-5D36-45CA-884C-94ED32566413}">
      <dgm:prSet/>
      <dgm:spPr/>
      <dgm:t>
        <a:bodyPr/>
        <a:lstStyle/>
        <a:p>
          <a:endParaRPr lang="en-US"/>
        </a:p>
      </dgm:t>
    </dgm:pt>
    <dgm:pt modelId="{6EDD22C8-49CC-4CEA-B66F-A5683647F79C}" type="sibTrans" cxnId="{62752E35-5D36-45CA-884C-94ED32566413}">
      <dgm:prSet/>
      <dgm:spPr/>
      <dgm:t>
        <a:bodyPr/>
        <a:lstStyle/>
        <a:p>
          <a:endParaRPr lang="en-US"/>
        </a:p>
      </dgm:t>
    </dgm:pt>
    <dgm:pt modelId="{7C8D1F4E-D85F-4A8F-81AE-09BA3AB5DC27}">
      <dgm:prSet/>
      <dgm:spPr/>
      <dgm:t>
        <a:bodyPr/>
        <a:lstStyle/>
        <a:p>
          <a:r>
            <a:rPr lang="en-US"/>
            <a:t>• Rapid screening for multiple drug classes from a single sample</a:t>
          </a:r>
        </a:p>
      </dgm:t>
    </dgm:pt>
    <dgm:pt modelId="{1E1540C8-C6D4-4C5E-AFF9-1AC85375478D}" type="parTrans" cxnId="{7840557E-9927-41F5-B7FC-5ED2C04CF752}">
      <dgm:prSet/>
      <dgm:spPr/>
      <dgm:t>
        <a:bodyPr/>
        <a:lstStyle/>
        <a:p>
          <a:endParaRPr lang="en-US"/>
        </a:p>
      </dgm:t>
    </dgm:pt>
    <dgm:pt modelId="{D0C9AB3B-450E-45A9-A24B-E02BE4207ECE}" type="sibTrans" cxnId="{7840557E-9927-41F5-B7FC-5ED2C04CF752}">
      <dgm:prSet/>
      <dgm:spPr/>
      <dgm:t>
        <a:bodyPr/>
        <a:lstStyle/>
        <a:p>
          <a:endParaRPr lang="en-US"/>
        </a:p>
      </dgm:t>
    </dgm:pt>
    <dgm:pt modelId="{E18F4A06-FC13-4284-B284-C14995425D0C}">
      <dgm:prSet/>
      <dgm:spPr/>
      <dgm:t>
        <a:bodyPr/>
        <a:lstStyle/>
        <a:p>
          <a:r>
            <a:rPr lang="en-US"/>
            <a:t>• Useful in emergency medicine, law enforcement, and occupational health</a:t>
          </a:r>
        </a:p>
      </dgm:t>
    </dgm:pt>
    <dgm:pt modelId="{A73CE476-E1F4-40E9-B81D-670F5FBC3FD2}" type="parTrans" cxnId="{E9ABD6A3-84F8-4167-822B-6534F152A159}">
      <dgm:prSet/>
      <dgm:spPr/>
      <dgm:t>
        <a:bodyPr/>
        <a:lstStyle/>
        <a:p>
          <a:endParaRPr lang="en-US"/>
        </a:p>
      </dgm:t>
    </dgm:pt>
    <dgm:pt modelId="{B92EE531-CB90-44AB-8EF7-7F6BA2510763}" type="sibTrans" cxnId="{E9ABD6A3-84F8-4167-822B-6534F152A159}">
      <dgm:prSet/>
      <dgm:spPr/>
      <dgm:t>
        <a:bodyPr/>
        <a:lstStyle/>
        <a:p>
          <a:endParaRPr lang="en-US"/>
        </a:p>
      </dgm:t>
    </dgm:pt>
    <dgm:pt modelId="{1544A4B4-2D50-405B-A67C-7F8F09773F00}" type="pres">
      <dgm:prSet presAssocID="{5566EF6E-A294-47E2-A64C-561B6A51E783}" presName="vert0" presStyleCnt="0">
        <dgm:presLayoutVars>
          <dgm:dir/>
          <dgm:animOne val="branch"/>
          <dgm:animLvl val="lvl"/>
        </dgm:presLayoutVars>
      </dgm:prSet>
      <dgm:spPr/>
    </dgm:pt>
    <dgm:pt modelId="{B7AA3140-CDB9-4B2E-86D0-9255F50E9CB7}" type="pres">
      <dgm:prSet presAssocID="{07A72AEB-87AF-4204-9491-ED8B5E3DF155}" presName="thickLine" presStyleLbl="alignNode1" presStyleIdx="0" presStyleCnt="5"/>
      <dgm:spPr/>
    </dgm:pt>
    <dgm:pt modelId="{BFAF6868-2FC5-4BC3-B5A7-19A5B081E4B6}" type="pres">
      <dgm:prSet presAssocID="{07A72AEB-87AF-4204-9491-ED8B5E3DF155}" presName="horz1" presStyleCnt="0"/>
      <dgm:spPr/>
    </dgm:pt>
    <dgm:pt modelId="{BBFBFDCC-DAC2-44B1-B7D0-1047A7061E85}" type="pres">
      <dgm:prSet presAssocID="{07A72AEB-87AF-4204-9491-ED8B5E3DF155}" presName="tx1" presStyleLbl="revTx" presStyleIdx="0" presStyleCnt="5"/>
      <dgm:spPr/>
    </dgm:pt>
    <dgm:pt modelId="{099B9CC4-B948-454A-8896-6FC37ED1B5CC}" type="pres">
      <dgm:prSet presAssocID="{07A72AEB-87AF-4204-9491-ED8B5E3DF155}" presName="vert1" presStyleCnt="0"/>
      <dgm:spPr/>
    </dgm:pt>
    <dgm:pt modelId="{CAC337F4-0392-468A-A0D5-1045E3473DF6}" type="pres">
      <dgm:prSet presAssocID="{AB626F68-C16A-4727-8829-A72C5041D3C6}" presName="thickLine" presStyleLbl="alignNode1" presStyleIdx="1" presStyleCnt="5"/>
      <dgm:spPr/>
    </dgm:pt>
    <dgm:pt modelId="{4840EC22-9F29-4383-BB0F-93B3AC0DDB58}" type="pres">
      <dgm:prSet presAssocID="{AB626F68-C16A-4727-8829-A72C5041D3C6}" presName="horz1" presStyleCnt="0"/>
      <dgm:spPr/>
    </dgm:pt>
    <dgm:pt modelId="{32EA995C-BF96-427D-9186-60C840C5D40D}" type="pres">
      <dgm:prSet presAssocID="{AB626F68-C16A-4727-8829-A72C5041D3C6}" presName="tx1" presStyleLbl="revTx" presStyleIdx="1" presStyleCnt="5"/>
      <dgm:spPr/>
    </dgm:pt>
    <dgm:pt modelId="{FD7DC038-770D-4F50-B625-769CADE3827B}" type="pres">
      <dgm:prSet presAssocID="{AB626F68-C16A-4727-8829-A72C5041D3C6}" presName="vert1" presStyleCnt="0"/>
      <dgm:spPr/>
    </dgm:pt>
    <dgm:pt modelId="{52CAD39B-8731-42E1-B8C7-897482C914B3}" type="pres">
      <dgm:prSet presAssocID="{64358113-BF9A-4C3A-882B-B90C63548340}" presName="thickLine" presStyleLbl="alignNode1" presStyleIdx="2" presStyleCnt="5"/>
      <dgm:spPr/>
    </dgm:pt>
    <dgm:pt modelId="{181A0E03-F9D1-47A8-B8DF-EA05A77E80E3}" type="pres">
      <dgm:prSet presAssocID="{64358113-BF9A-4C3A-882B-B90C63548340}" presName="horz1" presStyleCnt="0"/>
      <dgm:spPr/>
    </dgm:pt>
    <dgm:pt modelId="{614E59CC-1D87-4842-B45D-9BBDEB9813AD}" type="pres">
      <dgm:prSet presAssocID="{64358113-BF9A-4C3A-882B-B90C63548340}" presName="tx1" presStyleLbl="revTx" presStyleIdx="2" presStyleCnt="5"/>
      <dgm:spPr/>
    </dgm:pt>
    <dgm:pt modelId="{F08A501B-B0D0-4C47-9B43-948E15CCEC0E}" type="pres">
      <dgm:prSet presAssocID="{64358113-BF9A-4C3A-882B-B90C63548340}" presName="vert1" presStyleCnt="0"/>
      <dgm:spPr/>
    </dgm:pt>
    <dgm:pt modelId="{6177D2DD-645D-42F4-AAD9-AE22D2F091ED}" type="pres">
      <dgm:prSet presAssocID="{7C8D1F4E-D85F-4A8F-81AE-09BA3AB5DC27}" presName="thickLine" presStyleLbl="alignNode1" presStyleIdx="3" presStyleCnt="5"/>
      <dgm:spPr/>
    </dgm:pt>
    <dgm:pt modelId="{1D81CBA2-3090-4929-90AE-5DA277B696FD}" type="pres">
      <dgm:prSet presAssocID="{7C8D1F4E-D85F-4A8F-81AE-09BA3AB5DC27}" presName="horz1" presStyleCnt="0"/>
      <dgm:spPr/>
    </dgm:pt>
    <dgm:pt modelId="{80B60F9E-97D9-4896-9E1B-C757AB3C1C9D}" type="pres">
      <dgm:prSet presAssocID="{7C8D1F4E-D85F-4A8F-81AE-09BA3AB5DC27}" presName="tx1" presStyleLbl="revTx" presStyleIdx="3" presStyleCnt="5"/>
      <dgm:spPr/>
    </dgm:pt>
    <dgm:pt modelId="{C6628B8F-13AE-4D92-A7AB-30BECD84607D}" type="pres">
      <dgm:prSet presAssocID="{7C8D1F4E-D85F-4A8F-81AE-09BA3AB5DC27}" presName="vert1" presStyleCnt="0"/>
      <dgm:spPr/>
    </dgm:pt>
    <dgm:pt modelId="{766200E3-6ED2-4E25-878E-E71D150DFDD3}" type="pres">
      <dgm:prSet presAssocID="{E18F4A06-FC13-4284-B284-C14995425D0C}" presName="thickLine" presStyleLbl="alignNode1" presStyleIdx="4" presStyleCnt="5"/>
      <dgm:spPr/>
    </dgm:pt>
    <dgm:pt modelId="{1ECF3EBA-4FC3-4646-A669-B65ED6968193}" type="pres">
      <dgm:prSet presAssocID="{E18F4A06-FC13-4284-B284-C14995425D0C}" presName="horz1" presStyleCnt="0"/>
      <dgm:spPr/>
    </dgm:pt>
    <dgm:pt modelId="{25BD1728-DEE2-4D30-8979-FD2817CEC5A4}" type="pres">
      <dgm:prSet presAssocID="{E18F4A06-FC13-4284-B284-C14995425D0C}" presName="tx1" presStyleLbl="revTx" presStyleIdx="4" presStyleCnt="5"/>
      <dgm:spPr/>
    </dgm:pt>
    <dgm:pt modelId="{15907BC2-4B24-49D1-B510-6A543A652B6B}" type="pres">
      <dgm:prSet presAssocID="{E18F4A06-FC13-4284-B284-C14995425D0C}" presName="vert1" presStyleCnt="0"/>
      <dgm:spPr/>
    </dgm:pt>
  </dgm:ptLst>
  <dgm:cxnLst>
    <dgm:cxn modelId="{79A6F316-23A9-42A4-BC8E-9D22E4135FE1}" type="presOf" srcId="{5566EF6E-A294-47E2-A64C-561B6A51E783}" destId="{1544A4B4-2D50-405B-A67C-7F8F09773F00}" srcOrd="0" destOrd="0" presId="urn:microsoft.com/office/officeart/2008/layout/LinedList"/>
    <dgm:cxn modelId="{62752E35-5D36-45CA-884C-94ED32566413}" srcId="{5566EF6E-A294-47E2-A64C-561B6A51E783}" destId="{64358113-BF9A-4C3A-882B-B90C63548340}" srcOrd="2" destOrd="0" parTransId="{E3C26923-9CCA-4590-9D35-840DB3998845}" sibTransId="{6EDD22C8-49CC-4CEA-B66F-A5683647F79C}"/>
    <dgm:cxn modelId="{FB922D43-54A8-4D1C-9154-A2F99DF37B71}" srcId="{5566EF6E-A294-47E2-A64C-561B6A51E783}" destId="{07A72AEB-87AF-4204-9491-ED8B5E3DF155}" srcOrd="0" destOrd="0" parTransId="{9083076B-12D7-47F3-8F24-E942094C51EA}" sibTransId="{315E76EF-3259-436C-B512-C19B542C1CF0}"/>
    <dgm:cxn modelId="{A7DC4D67-BC43-46AE-A4B6-9B6AC1B7BC56}" type="presOf" srcId="{AB626F68-C16A-4727-8829-A72C5041D3C6}" destId="{32EA995C-BF96-427D-9186-60C840C5D40D}" srcOrd="0" destOrd="0" presId="urn:microsoft.com/office/officeart/2008/layout/LinedList"/>
    <dgm:cxn modelId="{398E3D6A-A841-43AF-875D-B9844682D84B}" srcId="{5566EF6E-A294-47E2-A64C-561B6A51E783}" destId="{AB626F68-C16A-4727-8829-A72C5041D3C6}" srcOrd="1" destOrd="0" parTransId="{DDE2CB70-79DC-4376-8E8D-FA8B1508C844}" sibTransId="{E06A9196-A395-45F0-BF9D-457CAEC222DB}"/>
    <dgm:cxn modelId="{5410D974-94B8-420C-9B4B-51FC571631A2}" type="presOf" srcId="{07A72AEB-87AF-4204-9491-ED8B5E3DF155}" destId="{BBFBFDCC-DAC2-44B1-B7D0-1047A7061E85}" srcOrd="0" destOrd="0" presId="urn:microsoft.com/office/officeart/2008/layout/LinedList"/>
    <dgm:cxn modelId="{A376AB55-DA05-455F-B03C-372380626CF9}" type="presOf" srcId="{7C8D1F4E-D85F-4A8F-81AE-09BA3AB5DC27}" destId="{80B60F9E-97D9-4896-9E1B-C757AB3C1C9D}" srcOrd="0" destOrd="0" presId="urn:microsoft.com/office/officeart/2008/layout/LinedList"/>
    <dgm:cxn modelId="{7840557E-9927-41F5-B7FC-5ED2C04CF752}" srcId="{5566EF6E-A294-47E2-A64C-561B6A51E783}" destId="{7C8D1F4E-D85F-4A8F-81AE-09BA3AB5DC27}" srcOrd="3" destOrd="0" parTransId="{1E1540C8-C6D4-4C5E-AFF9-1AC85375478D}" sibTransId="{D0C9AB3B-450E-45A9-A24B-E02BE4207ECE}"/>
    <dgm:cxn modelId="{0EC77D9F-67A6-4018-9DA0-B64B13D4B9DF}" type="presOf" srcId="{E18F4A06-FC13-4284-B284-C14995425D0C}" destId="{25BD1728-DEE2-4D30-8979-FD2817CEC5A4}" srcOrd="0" destOrd="0" presId="urn:microsoft.com/office/officeart/2008/layout/LinedList"/>
    <dgm:cxn modelId="{E9ABD6A3-84F8-4167-822B-6534F152A159}" srcId="{5566EF6E-A294-47E2-A64C-561B6A51E783}" destId="{E18F4A06-FC13-4284-B284-C14995425D0C}" srcOrd="4" destOrd="0" parTransId="{A73CE476-E1F4-40E9-B81D-670F5FBC3FD2}" sibTransId="{B92EE531-CB90-44AB-8EF7-7F6BA2510763}"/>
    <dgm:cxn modelId="{9BF9C6D8-B3F5-4F49-B4DD-011A38E303FC}" type="presOf" srcId="{64358113-BF9A-4C3A-882B-B90C63548340}" destId="{614E59CC-1D87-4842-B45D-9BBDEB9813AD}" srcOrd="0" destOrd="0" presId="urn:microsoft.com/office/officeart/2008/layout/LinedList"/>
    <dgm:cxn modelId="{1DCA52D8-9DF2-40B8-BEA0-F8604B504019}" type="presParOf" srcId="{1544A4B4-2D50-405B-A67C-7F8F09773F00}" destId="{B7AA3140-CDB9-4B2E-86D0-9255F50E9CB7}" srcOrd="0" destOrd="0" presId="urn:microsoft.com/office/officeart/2008/layout/LinedList"/>
    <dgm:cxn modelId="{84B74E23-D08B-4196-A6FF-CAC09B87337C}" type="presParOf" srcId="{1544A4B4-2D50-405B-A67C-7F8F09773F00}" destId="{BFAF6868-2FC5-4BC3-B5A7-19A5B081E4B6}" srcOrd="1" destOrd="0" presId="urn:microsoft.com/office/officeart/2008/layout/LinedList"/>
    <dgm:cxn modelId="{9F50063A-B345-4A8F-B0A4-4CB303860C2E}" type="presParOf" srcId="{BFAF6868-2FC5-4BC3-B5A7-19A5B081E4B6}" destId="{BBFBFDCC-DAC2-44B1-B7D0-1047A7061E85}" srcOrd="0" destOrd="0" presId="urn:microsoft.com/office/officeart/2008/layout/LinedList"/>
    <dgm:cxn modelId="{038929B6-17CC-4603-9E23-372918744E19}" type="presParOf" srcId="{BFAF6868-2FC5-4BC3-B5A7-19A5B081E4B6}" destId="{099B9CC4-B948-454A-8896-6FC37ED1B5CC}" srcOrd="1" destOrd="0" presId="urn:microsoft.com/office/officeart/2008/layout/LinedList"/>
    <dgm:cxn modelId="{1CD4C8D8-5F42-4618-9634-CEBCD8ABDBB5}" type="presParOf" srcId="{1544A4B4-2D50-405B-A67C-7F8F09773F00}" destId="{CAC337F4-0392-468A-A0D5-1045E3473DF6}" srcOrd="2" destOrd="0" presId="urn:microsoft.com/office/officeart/2008/layout/LinedList"/>
    <dgm:cxn modelId="{4B0DF971-1A48-46A9-89F0-3803ADCE44A5}" type="presParOf" srcId="{1544A4B4-2D50-405B-A67C-7F8F09773F00}" destId="{4840EC22-9F29-4383-BB0F-93B3AC0DDB58}" srcOrd="3" destOrd="0" presId="urn:microsoft.com/office/officeart/2008/layout/LinedList"/>
    <dgm:cxn modelId="{BEC64738-5161-45EE-A70E-38C2E44A3CC5}" type="presParOf" srcId="{4840EC22-9F29-4383-BB0F-93B3AC0DDB58}" destId="{32EA995C-BF96-427D-9186-60C840C5D40D}" srcOrd="0" destOrd="0" presId="urn:microsoft.com/office/officeart/2008/layout/LinedList"/>
    <dgm:cxn modelId="{EBD95AE8-B605-436D-B7B7-21B7C7B94DCA}" type="presParOf" srcId="{4840EC22-9F29-4383-BB0F-93B3AC0DDB58}" destId="{FD7DC038-770D-4F50-B625-769CADE3827B}" srcOrd="1" destOrd="0" presId="urn:microsoft.com/office/officeart/2008/layout/LinedList"/>
    <dgm:cxn modelId="{BC1247A7-86DE-4E39-BFA8-776C60124C50}" type="presParOf" srcId="{1544A4B4-2D50-405B-A67C-7F8F09773F00}" destId="{52CAD39B-8731-42E1-B8C7-897482C914B3}" srcOrd="4" destOrd="0" presId="urn:microsoft.com/office/officeart/2008/layout/LinedList"/>
    <dgm:cxn modelId="{245855F5-B115-4D5D-947F-58A3BDA720F1}" type="presParOf" srcId="{1544A4B4-2D50-405B-A67C-7F8F09773F00}" destId="{181A0E03-F9D1-47A8-B8DF-EA05A77E80E3}" srcOrd="5" destOrd="0" presId="urn:microsoft.com/office/officeart/2008/layout/LinedList"/>
    <dgm:cxn modelId="{2923B521-28DF-4A9F-96D5-CC5D7C3B015E}" type="presParOf" srcId="{181A0E03-F9D1-47A8-B8DF-EA05A77E80E3}" destId="{614E59CC-1D87-4842-B45D-9BBDEB9813AD}" srcOrd="0" destOrd="0" presId="urn:microsoft.com/office/officeart/2008/layout/LinedList"/>
    <dgm:cxn modelId="{E300FC4A-CFE5-4D47-B80F-887737E55891}" type="presParOf" srcId="{181A0E03-F9D1-47A8-B8DF-EA05A77E80E3}" destId="{F08A501B-B0D0-4C47-9B43-948E15CCEC0E}" srcOrd="1" destOrd="0" presId="urn:microsoft.com/office/officeart/2008/layout/LinedList"/>
    <dgm:cxn modelId="{BD5B6CFF-2CFE-48EB-A52A-2109C6563FE7}" type="presParOf" srcId="{1544A4B4-2D50-405B-A67C-7F8F09773F00}" destId="{6177D2DD-645D-42F4-AAD9-AE22D2F091ED}" srcOrd="6" destOrd="0" presId="urn:microsoft.com/office/officeart/2008/layout/LinedList"/>
    <dgm:cxn modelId="{337EC98A-0888-48B6-BAE1-95199F07A076}" type="presParOf" srcId="{1544A4B4-2D50-405B-A67C-7F8F09773F00}" destId="{1D81CBA2-3090-4929-90AE-5DA277B696FD}" srcOrd="7" destOrd="0" presId="urn:microsoft.com/office/officeart/2008/layout/LinedList"/>
    <dgm:cxn modelId="{5533CA9A-AC08-4D2A-8872-76AEADC60BEC}" type="presParOf" srcId="{1D81CBA2-3090-4929-90AE-5DA277B696FD}" destId="{80B60F9E-97D9-4896-9E1B-C757AB3C1C9D}" srcOrd="0" destOrd="0" presId="urn:microsoft.com/office/officeart/2008/layout/LinedList"/>
    <dgm:cxn modelId="{D8371A8F-45BD-48B3-AAA8-C1649F48D177}" type="presParOf" srcId="{1D81CBA2-3090-4929-90AE-5DA277B696FD}" destId="{C6628B8F-13AE-4D92-A7AB-30BECD84607D}" srcOrd="1" destOrd="0" presId="urn:microsoft.com/office/officeart/2008/layout/LinedList"/>
    <dgm:cxn modelId="{4FEA99AA-3EAA-4CF4-A044-CB06A66C59D6}" type="presParOf" srcId="{1544A4B4-2D50-405B-A67C-7F8F09773F00}" destId="{766200E3-6ED2-4E25-878E-E71D150DFDD3}" srcOrd="8" destOrd="0" presId="urn:microsoft.com/office/officeart/2008/layout/LinedList"/>
    <dgm:cxn modelId="{BD1D8B4B-6205-4CD9-ADA3-CB7979DF804B}" type="presParOf" srcId="{1544A4B4-2D50-405B-A67C-7F8F09773F00}" destId="{1ECF3EBA-4FC3-4646-A669-B65ED6968193}" srcOrd="9" destOrd="0" presId="urn:microsoft.com/office/officeart/2008/layout/LinedList"/>
    <dgm:cxn modelId="{7D1A0AA3-F981-47C6-947E-228D608533C9}" type="presParOf" srcId="{1ECF3EBA-4FC3-4646-A669-B65ED6968193}" destId="{25BD1728-DEE2-4D30-8979-FD2817CEC5A4}" srcOrd="0" destOrd="0" presId="urn:microsoft.com/office/officeart/2008/layout/LinedList"/>
    <dgm:cxn modelId="{C808D9D6-5B6D-41C0-A959-9A66E5A0F26C}" type="presParOf" srcId="{1ECF3EBA-4FC3-4646-A669-B65ED6968193}" destId="{15907BC2-4B24-49D1-B510-6A543A652B6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356F0-624E-4CFC-998E-C63F43E9A09B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FF81F-0B0E-4526-8861-B630EEEB0FC7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EF055-9B70-407F-90FE-D596965C4611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Sample applied to biochip containing immobilized capture reagents</a:t>
          </a:r>
        </a:p>
      </dsp:txBody>
      <dsp:txXfrm>
        <a:off x="1428292" y="2439"/>
        <a:ext cx="3297908" cy="1236616"/>
      </dsp:txXfrm>
    </dsp:sp>
    <dsp:sp modelId="{64F32F2D-C0F7-4321-B7AD-0CAF0D4363A0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D4B82F-2747-489E-B8A8-26143B1C2149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393BC-A309-4F76-8035-D9603DA0A94D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Multiple discrete test regions bind to specific analytes</a:t>
          </a:r>
        </a:p>
      </dsp:txBody>
      <dsp:txXfrm>
        <a:off x="1428292" y="1548210"/>
        <a:ext cx="3297908" cy="1236616"/>
      </dsp:txXfrm>
    </dsp:sp>
    <dsp:sp modelId="{E3E50F43-F727-425B-B275-C2D15A26E25F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E349C-6A7D-4F61-B9C4-98DCFCB523B0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08A532-C5A4-485C-8629-5483BFB87E45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Detection via chemiluminescence imaging system</a:t>
          </a:r>
        </a:p>
      </dsp:txBody>
      <dsp:txXfrm>
        <a:off x="1428292" y="3093981"/>
        <a:ext cx="3297908" cy="1236616"/>
      </dsp:txXfrm>
    </dsp:sp>
    <dsp:sp modelId="{3473558A-71C5-4962-8768-99C042F803F6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AE1F8-D0F9-40FD-9EDF-1DD355F40372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03FE4-012A-4CFA-903C-720C613EE79D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Results generated as a multiplexed profile in a single run</a:t>
          </a:r>
        </a:p>
      </dsp:txBody>
      <dsp:txXfrm>
        <a:off x="1428292" y="4639752"/>
        <a:ext cx="3297908" cy="12366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4F6AD-4A8F-491C-9E5A-7D639CDC9D81}">
      <dsp:nvSpPr>
        <dsp:cNvPr id="0" name=""/>
        <dsp:cNvSpPr/>
      </dsp:nvSpPr>
      <dsp:spPr>
        <a:xfrm>
          <a:off x="0" y="717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1A4A60-6E82-409B-AED1-81A8A46AF841}">
      <dsp:nvSpPr>
        <dsp:cNvPr id="0" name=""/>
        <dsp:cNvSpPr/>
      </dsp:nvSpPr>
      <dsp:spPr>
        <a:xfrm>
          <a:off x="0" y="71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Multi-analyte results from a single sample</a:t>
          </a:r>
        </a:p>
      </dsp:txBody>
      <dsp:txXfrm>
        <a:off x="0" y="717"/>
        <a:ext cx="4726201" cy="1175474"/>
      </dsp:txXfrm>
    </dsp:sp>
    <dsp:sp modelId="{DD5017A0-C8F2-4C3D-94FE-A3DCC89291F1}">
      <dsp:nvSpPr>
        <dsp:cNvPr id="0" name=""/>
        <dsp:cNvSpPr/>
      </dsp:nvSpPr>
      <dsp:spPr>
        <a:xfrm>
          <a:off x="0" y="1176192"/>
          <a:ext cx="4726201" cy="0"/>
        </a:xfrm>
        <a:prstGeom prst="line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8D95AD-7348-430E-AF56-7C20EF829B34}">
      <dsp:nvSpPr>
        <dsp:cNvPr id="0" name=""/>
        <dsp:cNvSpPr/>
      </dsp:nvSpPr>
      <dsp:spPr>
        <a:xfrm>
          <a:off x="0" y="1176192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Reduces sample volume and conserves precious specimens</a:t>
          </a:r>
        </a:p>
      </dsp:txBody>
      <dsp:txXfrm>
        <a:off x="0" y="1176192"/>
        <a:ext cx="4726201" cy="1175474"/>
      </dsp:txXfrm>
    </dsp:sp>
    <dsp:sp modelId="{342115DD-100C-4491-B135-C14B0A1DB4E1}">
      <dsp:nvSpPr>
        <dsp:cNvPr id="0" name=""/>
        <dsp:cNvSpPr/>
      </dsp:nvSpPr>
      <dsp:spPr>
        <a:xfrm>
          <a:off x="0" y="2351667"/>
          <a:ext cx="4726201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8AF90-263B-4822-B865-AAE1EDA9E03A}">
      <dsp:nvSpPr>
        <dsp:cNvPr id="0" name=""/>
        <dsp:cNvSpPr/>
      </dsp:nvSpPr>
      <dsp:spPr>
        <a:xfrm>
          <a:off x="0" y="235166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Saves time and cost vs. multiple single-analyte assays</a:t>
          </a:r>
        </a:p>
      </dsp:txBody>
      <dsp:txXfrm>
        <a:off x="0" y="2351667"/>
        <a:ext cx="4726201" cy="1175474"/>
      </dsp:txXfrm>
    </dsp:sp>
    <dsp:sp modelId="{EE9B0A94-9953-435B-AA7F-28C925BE22EC}">
      <dsp:nvSpPr>
        <dsp:cNvPr id="0" name=""/>
        <dsp:cNvSpPr/>
      </dsp:nvSpPr>
      <dsp:spPr>
        <a:xfrm>
          <a:off x="0" y="3527141"/>
          <a:ext cx="4726201" cy="0"/>
        </a:xfrm>
        <a:prstGeom prst="line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5DFD25-1677-4FE2-A816-9E5916880230}">
      <dsp:nvSpPr>
        <dsp:cNvPr id="0" name=""/>
        <dsp:cNvSpPr/>
      </dsp:nvSpPr>
      <dsp:spPr>
        <a:xfrm>
          <a:off x="0" y="3527141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Consistent assay conditions improve reproducibility</a:t>
          </a:r>
        </a:p>
      </dsp:txBody>
      <dsp:txXfrm>
        <a:off x="0" y="3527141"/>
        <a:ext cx="4726201" cy="1175474"/>
      </dsp:txXfrm>
    </dsp:sp>
    <dsp:sp modelId="{0CC97046-D720-4A21-84F7-04BFFB74EF5F}">
      <dsp:nvSpPr>
        <dsp:cNvPr id="0" name=""/>
        <dsp:cNvSpPr/>
      </dsp:nvSpPr>
      <dsp:spPr>
        <a:xfrm>
          <a:off x="0" y="4702616"/>
          <a:ext cx="4726201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60947B-411D-4B9F-9620-9E6CD6461356}">
      <dsp:nvSpPr>
        <dsp:cNvPr id="0" name=""/>
        <dsp:cNvSpPr/>
      </dsp:nvSpPr>
      <dsp:spPr>
        <a:xfrm>
          <a:off x="0" y="4702616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Retrospective testing and easy panel expansion</a:t>
          </a:r>
        </a:p>
      </dsp:txBody>
      <dsp:txXfrm>
        <a:off x="0" y="4702616"/>
        <a:ext cx="4726201" cy="11754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9AD99-0E35-491A-BC24-8187D35D1583}">
      <dsp:nvSpPr>
        <dsp:cNvPr id="0" name=""/>
        <dsp:cNvSpPr/>
      </dsp:nvSpPr>
      <dsp:spPr>
        <a:xfrm>
          <a:off x="0" y="81904"/>
          <a:ext cx="4726201" cy="1374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ELISA: Reliable but single-analyte; biochip more efficient for multi-analyte testing</a:t>
          </a:r>
        </a:p>
      </dsp:txBody>
      <dsp:txXfrm>
        <a:off x="67110" y="149014"/>
        <a:ext cx="4591981" cy="1240530"/>
      </dsp:txXfrm>
    </dsp:sp>
    <dsp:sp modelId="{4B964C04-4E50-447B-81F6-52865B74518B}">
      <dsp:nvSpPr>
        <dsp:cNvPr id="0" name=""/>
        <dsp:cNvSpPr/>
      </dsp:nvSpPr>
      <dsp:spPr>
        <a:xfrm>
          <a:off x="0" y="1528654"/>
          <a:ext cx="4726201" cy="137475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Luminex/Bead-based arrays: High theoretical plex but more complex workflow</a:t>
          </a:r>
        </a:p>
      </dsp:txBody>
      <dsp:txXfrm>
        <a:off x="67110" y="1595764"/>
        <a:ext cx="4591981" cy="1240530"/>
      </dsp:txXfrm>
    </dsp:sp>
    <dsp:sp modelId="{0DDF7786-DFF4-4A07-B4D6-015E1DB7D146}">
      <dsp:nvSpPr>
        <dsp:cNvPr id="0" name=""/>
        <dsp:cNvSpPr/>
      </dsp:nvSpPr>
      <dsp:spPr>
        <a:xfrm>
          <a:off x="0" y="2975404"/>
          <a:ext cx="4726201" cy="137475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PCR/NGS: Ideal for nucleic acids, not proteins; biochip superior for proteins/antibodies</a:t>
          </a:r>
        </a:p>
      </dsp:txBody>
      <dsp:txXfrm>
        <a:off x="67110" y="3042514"/>
        <a:ext cx="4591981" cy="1240530"/>
      </dsp:txXfrm>
    </dsp:sp>
    <dsp:sp modelId="{0EF1850F-AF6A-4806-9252-70AB99C3F483}">
      <dsp:nvSpPr>
        <dsp:cNvPr id="0" name=""/>
        <dsp:cNvSpPr/>
      </dsp:nvSpPr>
      <dsp:spPr>
        <a:xfrm>
          <a:off x="0" y="4422154"/>
          <a:ext cx="4726201" cy="137475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Biochip balances multiplexing efficiency with validated clinical use</a:t>
          </a:r>
        </a:p>
      </dsp:txBody>
      <dsp:txXfrm>
        <a:off x="67110" y="4489264"/>
        <a:ext cx="4591981" cy="12405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1B7DD-B730-4085-982F-0057A91BED1E}">
      <dsp:nvSpPr>
        <dsp:cNvPr id="0" name=""/>
        <dsp:cNvSpPr/>
      </dsp:nvSpPr>
      <dsp:spPr>
        <a:xfrm>
          <a:off x="0" y="2439"/>
          <a:ext cx="4726201" cy="123661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604052-EFA7-44CB-8D88-874582EB36A5}">
      <dsp:nvSpPr>
        <dsp:cNvPr id="0" name=""/>
        <dsp:cNvSpPr/>
      </dsp:nvSpPr>
      <dsp:spPr>
        <a:xfrm>
          <a:off x="374076" y="280678"/>
          <a:ext cx="680139" cy="68013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07D42-A59F-4567-ABBA-EA71555B6F6C}">
      <dsp:nvSpPr>
        <dsp:cNvPr id="0" name=""/>
        <dsp:cNvSpPr/>
      </dsp:nvSpPr>
      <dsp:spPr>
        <a:xfrm>
          <a:off x="1428292" y="2439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Clinical diagnostics (cardiac markers, endocrine disorders, infectious diseases)</a:t>
          </a:r>
        </a:p>
      </dsp:txBody>
      <dsp:txXfrm>
        <a:off x="1428292" y="2439"/>
        <a:ext cx="3297908" cy="1236616"/>
      </dsp:txXfrm>
    </dsp:sp>
    <dsp:sp modelId="{A76F678F-BEE1-4D60-8BAD-C8C4196CC8A7}">
      <dsp:nvSpPr>
        <dsp:cNvPr id="0" name=""/>
        <dsp:cNvSpPr/>
      </dsp:nvSpPr>
      <dsp:spPr>
        <a:xfrm>
          <a:off x="0" y="1548210"/>
          <a:ext cx="4726201" cy="123661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F76EE1-341F-45A2-9642-F3745235FAEA}">
      <dsp:nvSpPr>
        <dsp:cNvPr id="0" name=""/>
        <dsp:cNvSpPr/>
      </dsp:nvSpPr>
      <dsp:spPr>
        <a:xfrm>
          <a:off x="374076" y="1826449"/>
          <a:ext cx="680139" cy="6801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85AC0E-D3D1-4A81-9219-AEF0A813EB1B}">
      <dsp:nvSpPr>
        <dsp:cNvPr id="0" name=""/>
        <dsp:cNvSpPr/>
      </dsp:nvSpPr>
      <dsp:spPr>
        <a:xfrm>
          <a:off x="1428292" y="1548210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Toxicology screening (drugs of abuse, therapeutic drug monitoring)</a:t>
          </a:r>
        </a:p>
      </dsp:txBody>
      <dsp:txXfrm>
        <a:off x="1428292" y="1548210"/>
        <a:ext cx="3297908" cy="1236616"/>
      </dsp:txXfrm>
    </dsp:sp>
    <dsp:sp modelId="{6A0D071D-3928-4B13-95D5-A7DD6B096D0A}">
      <dsp:nvSpPr>
        <dsp:cNvPr id="0" name=""/>
        <dsp:cNvSpPr/>
      </dsp:nvSpPr>
      <dsp:spPr>
        <a:xfrm>
          <a:off x="0" y="3093981"/>
          <a:ext cx="4726201" cy="12366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523ABA-F3C4-4B8D-BAB2-0C93C75EDD95}">
      <dsp:nvSpPr>
        <dsp:cNvPr id="0" name=""/>
        <dsp:cNvSpPr/>
      </dsp:nvSpPr>
      <dsp:spPr>
        <a:xfrm>
          <a:off x="374076" y="3372220"/>
          <a:ext cx="680139" cy="68013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74DC2-CC0F-420D-9B53-DC5BB4F2DBA6}">
      <dsp:nvSpPr>
        <dsp:cNvPr id="0" name=""/>
        <dsp:cNvSpPr/>
      </dsp:nvSpPr>
      <dsp:spPr>
        <a:xfrm>
          <a:off x="1428292" y="3093981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Research on cytokines, inflammatory biomarkers, and immunology</a:t>
          </a:r>
        </a:p>
      </dsp:txBody>
      <dsp:txXfrm>
        <a:off x="1428292" y="3093981"/>
        <a:ext cx="3297908" cy="1236616"/>
      </dsp:txXfrm>
    </dsp:sp>
    <dsp:sp modelId="{6D8FF1D1-670A-45A2-9B17-C96248C018AB}">
      <dsp:nvSpPr>
        <dsp:cNvPr id="0" name=""/>
        <dsp:cNvSpPr/>
      </dsp:nvSpPr>
      <dsp:spPr>
        <a:xfrm>
          <a:off x="0" y="4639752"/>
          <a:ext cx="4726201" cy="123661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C4A615-0F8D-4B7C-A4AA-735C15DFA04E}">
      <dsp:nvSpPr>
        <dsp:cNvPr id="0" name=""/>
        <dsp:cNvSpPr/>
      </dsp:nvSpPr>
      <dsp:spPr>
        <a:xfrm>
          <a:off x="374076" y="4917991"/>
          <a:ext cx="680139" cy="68013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A4D0F7-D487-4BF8-BB47-44D3C675738C}">
      <dsp:nvSpPr>
        <dsp:cNvPr id="0" name=""/>
        <dsp:cNvSpPr/>
      </dsp:nvSpPr>
      <dsp:spPr>
        <a:xfrm>
          <a:off x="1428292" y="4639752"/>
          <a:ext cx="3297908" cy="1236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875" tIns="130875" rIns="130875" bIns="13087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Personalized medicine and health screening programs</a:t>
          </a:r>
        </a:p>
      </dsp:txBody>
      <dsp:txXfrm>
        <a:off x="1428292" y="4639752"/>
        <a:ext cx="3297908" cy="12366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4B2A49-C2C5-4D5E-9277-03EB1AB29858}">
      <dsp:nvSpPr>
        <dsp:cNvPr id="0" name=""/>
        <dsp:cNvSpPr/>
      </dsp:nvSpPr>
      <dsp:spPr>
        <a:xfrm>
          <a:off x="0" y="81904"/>
          <a:ext cx="4726201" cy="13747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Randox Biochip Array Technology offers a robust multiplex immunoassay platform</a:t>
          </a:r>
        </a:p>
      </dsp:txBody>
      <dsp:txXfrm>
        <a:off x="67110" y="149014"/>
        <a:ext cx="4591981" cy="1240530"/>
      </dsp:txXfrm>
    </dsp:sp>
    <dsp:sp modelId="{62317203-9189-4360-B4A5-47EAF3B8A243}">
      <dsp:nvSpPr>
        <dsp:cNvPr id="0" name=""/>
        <dsp:cNvSpPr/>
      </dsp:nvSpPr>
      <dsp:spPr>
        <a:xfrm>
          <a:off x="0" y="1528654"/>
          <a:ext cx="4726201" cy="137475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Enables efficient, reproducible, and cost-effective testing</a:t>
          </a:r>
        </a:p>
      </dsp:txBody>
      <dsp:txXfrm>
        <a:off x="67110" y="1595764"/>
        <a:ext cx="4591981" cy="1240530"/>
      </dsp:txXfrm>
    </dsp:sp>
    <dsp:sp modelId="{BF424AA6-0DE1-4766-AD45-75D4F58E1831}">
      <dsp:nvSpPr>
        <dsp:cNvPr id="0" name=""/>
        <dsp:cNvSpPr/>
      </dsp:nvSpPr>
      <dsp:spPr>
        <a:xfrm>
          <a:off x="0" y="2975404"/>
          <a:ext cx="4726201" cy="137475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Especially suited for clinical and toxicology applications</a:t>
          </a:r>
        </a:p>
      </dsp:txBody>
      <dsp:txXfrm>
        <a:off x="67110" y="3042514"/>
        <a:ext cx="4591981" cy="1240530"/>
      </dsp:txXfrm>
    </dsp:sp>
    <dsp:sp modelId="{0BC971D2-D704-487A-8DFB-DC3A9188F94C}">
      <dsp:nvSpPr>
        <dsp:cNvPr id="0" name=""/>
        <dsp:cNvSpPr/>
      </dsp:nvSpPr>
      <dsp:spPr>
        <a:xfrm>
          <a:off x="0" y="4422154"/>
          <a:ext cx="4726201" cy="137475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Provides an integrated approach to biomarker analysis and routine diagnostics</a:t>
          </a:r>
        </a:p>
      </dsp:txBody>
      <dsp:txXfrm>
        <a:off x="67110" y="4489264"/>
        <a:ext cx="4591981" cy="1240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A3140-CDB9-4B2E-86D0-9255F50E9CB7}">
      <dsp:nvSpPr>
        <dsp:cNvPr id="0" name=""/>
        <dsp:cNvSpPr/>
      </dsp:nvSpPr>
      <dsp:spPr>
        <a:xfrm>
          <a:off x="0" y="71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BFDCC-DAC2-44B1-B7D0-1047A7061E85}">
      <dsp:nvSpPr>
        <dsp:cNvPr id="0" name=""/>
        <dsp:cNvSpPr/>
      </dsp:nvSpPr>
      <dsp:spPr>
        <a:xfrm>
          <a:off x="0" y="71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Drugs of abuse screening (opioids, cannabinoids, amphetamines, cocaine, benzodiazepines)</a:t>
          </a:r>
        </a:p>
      </dsp:txBody>
      <dsp:txXfrm>
        <a:off x="0" y="717"/>
        <a:ext cx="4726201" cy="1175474"/>
      </dsp:txXfrm>
    </dsp:sp>
    <dsp:sp modelId="{CAC337F4-0392-468A-A0D5-1045E3473DF6}">
      <dsp:nvSpPr>
        <dsp:cNvPr id="0" name=""/>
        <dsp:cNvSpPr/>
      </dsp:nvSpPr>
      <dsp:spPr>
        <a:xfrm>
          <a:off x="0" y="1176192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A995C-BF96-427D-9186-60C840C5D40D}">
      <dsp:nvSpPr>
        <dsp:cNvPr id="0" name=""/>
        <dsp:cNvSpPr/>
      </dsp:nvSpPr>
      <dsp:spPr>
        <a:xfrm>
          <a:off x="0" y="1176192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Workplace drug testing and forensic toxicology</a:t>
          </a:r>
        </a:p>
      </dsp:txBody>
      <dsp:txXfrm>
        <a:off x="0" y="1176192"/>
        <a:ext cx="4726201" cy="1175474"/>
      </dsp:txXfrm>
    </dsp:sp>
    <dsp:sp modelId="{52CAD39B-8731-42E1-B8C7-897482C914B3}">
      <dsp:nvSpPr>
        <dsp:cNvPr id="0" name=""/>
        <dsp:cNvSpPr/>
      </dsp:nvSpPr>
      <dsp:spPr>
        <a:xfrm>
          <a:off x="0" y="235166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E59CC-1D87-4842-B45D-9BBDEB9813AD}">
      <dsp:nvSpPr>
        <dsp:cNvPr id="0" name=""/>
        <dsp:cNvSpPr/>
      </dsp:nvSpPr>
      <dsp:spPr>
        <a:xfrm>
          <a:off x="0" y="235166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Therapeutic drug monitoring for narrow therapeutic index drugs</a:t>
          </a:r>
        </a:p>
      </dsp:txBody>
      <dsp:txXfrm>
        <a:off x="0" y="2351667"/>
        <a:ext cx="4726201" cy="1175474"/>
      </dsp:txXfrm>
    </dsp:sp>
    <dsp:sp modelId="{6177D2DD-645D-42F4-AAD9-AE22D2F091ED}">
      <dsp:nvSpPr>
        <dsp:cNvPr id="0" name=""/>
        <dsp:cNvSpPr/>
      </dsp:nvSpPr>
      <dsp:spPr>
        <a:xfrm>
          <a:off x="0" y="3527141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B60F9E-97D9-4896-9E1B-C757AB3C1C9D}">
      <dsp:nvSpPr>
        <dsp:cNvPr id="0" name=""/>
        <dsp:cNvSpPr/>
      </dsp:nvSpPr>
      <dsp:spPr>
        <a:xfrm>
          <a:off x="0" y="3527141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Rapid screening for multiple drug classes from a single sample</a:t>
          </a:r>
        </a:p>
      </dsp:txBody>
      <dsp:txXfrm>
        <a:off x="0" y="3527141"/>
        <a:ext cx="4726201" cy="1175474"/>
      </dsp:txXfrm>
    </dsp:sp>
    <dsp:sp modelId="{766200E3-6ED2-4E25-878E-E71D150DFDD3}">
      <dsp:nvSpPr>
        <dsp:cNvPr id="0" name=""/>
        <dsp:cNvSpPr/>
      </dsp:nvSpPr>
      <dsp:spPr>
        <a:xfrm>
          <a:off x="0" y="4702616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D1728-DEE2-4D30-8979-FD2817CEC5A4}">
      <dsp:nvSpPr>
        <dsp:cNvPr id="0" name=""/>
        <dsp:cNvSpPr/>
      </dsp:nvSpPr>
      <dsp:spPr>
        <a:xfrm>
          <a:off x="0" y="4702616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Useful in emergency medicine, law enforcement, and occupational health</a:t>
          </a:r>
        </a:p>
      </dsp:txBody>
      <dsp:txXfrm>
        <a:off x="0" y="4702616"/>
        <a:ext cx="4726201" cy="1175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396390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4244" y="-34538"/>
            <a:ext cx="4991553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66395" y="-23905"/>
            <a:ext cx="5028938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0164" y="-23905"/>
            <a:ext cx="5028938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1806" y="895483"/>
            <a:ext cx="4339674" cy="3011190"/>
          </a:xfrm>
        </p:spPr>
        <p:txBody>
          <a:bodyPr>
            <a:normAutofit/>
          </a:bodyPr>
          <a:lstStyle/>
          <a:p>
            <a:r>
              <a:rPr lang="en-IN" sz="4700">
                <a:solidFill>
                  <a:schemeClr val="bg1"/>
                </a:solidFill>
              </a:rPr>
              <a:t>Biochip Array Technology (BAT)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9702" y="4142096"/>
            <a:ext cx="4003883" cy="1055142"/>
          </a:xfrm>
        </p:spPr>
        <p:txBody>
          <a:bodyPr>
            <a:normAutofit/>
          </a:bodyPr>
          <a:lstStyle/>
          <a:p>
            <a:r>
              <a:rPr lang="en-US" sz="1700">
                <a:solidFill>
                  <a:schemeClr val="bg1"/>
                </a:solidFill>
              </a:rPr>
              <a:t>Principles, Benefits, and Comparison with Other Detection Technologies</a:t>
            </a:r>
          </a:p>
        </p:txBody>
      </p:sp>
      <p:sp>
        <p:nvSpPr>
          <p:cNvPr id="39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1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43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187321" y="3578317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A57EACD-61CA-4775-9551-2078FC0BC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298403" y="5203828"/>
            <a:ext cx="1396122" cy="1557272"/>
            <a:chOff x="9731107" y="5203828"/>
            <a:chExt cx="1861478" cy="1557272"/>
          </a:xfrm>
          <a:solidFill>
            <a:schemeClr val="bg1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EA9CEFA-65DF-4773-AB16-4E0811348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203828"/>
              <a:ext cx="36465" cy="36221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5B46568-197D-4462-A2AB-B32016E07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203828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A310550-C5D3-4B44-A74F-CA522D3EA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4320944-CB85-404B-ACEB-4C621A2DE0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F09ADAE-8ED7-4349-9F53-C9846B34AC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44A30888-D632-4303-AD63-F9F6425F6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5" y="5203828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494E026-3245-4E27-8FA4-B5E50398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0980A2D-E8F8-4D53-96BD-549B6E43C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203828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9B2DDE9-70F9-46DE-A98D-A9E6A15B0C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CD6359C0-FED2-4F38-AF2C-D2CCB137CB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E731DFD6-7643-4367-B357-419597215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D5AD929-BDD1-4C17-B069-7F26DA239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6A89B223-AC6D-428A-ADA0-A8107F132C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203828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D55AE910-CDA0-467B-91F1-30022FC702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356051"/>
              <a:ext cx="36465" cy="36221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280BBB4-49D0-40C7-949B-CE40E918B3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356046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25A691FB-DA8E-4CB6-B2CB-43996A8A6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3560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6ABC7EF-0297-4356-A5FE-85B70C2267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3560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E2A4C124-2BE2-47A7-88BD-0D0E70225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3560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C77B5782-F97B-49E6-B4CF-05080D43F7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5356051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8B45F28A-82A7-4E2A-AC1D-A9080F5F5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3560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04D3904-C2B3-4481-9AD0-4F4B97BF79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356044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17E99BD2-8425-452F-BBC9-DA271A4D4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356044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26826B2E-CE5F-4751-AB16-2F5D38E0D5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356044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3D69C59-2023-4CEC-BA7C-5EE1834EC6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356044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CB90D7BC-1D4E-4E24-B1E4-700CFE90C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356041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79425F03-8DA8-4B30-8D52-0F823F557C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356046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E5042418-2AFD-437C-BDFE-95057749D1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508030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6F7247EC-FBD7-42B0-89E1-981401897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508030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642B17A-8F41-4932-B0D0-CAA198A36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50803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BC09251-BDF7-47DB-8213-2FD24431C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50803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0F3F5D47-FD51-41B4-B385-72FB1B83F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50803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FEDA36F-4DFB-4CF9-AFCB-DF2830797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5" y="5508030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74B82A4E-24F2-4AF9-ACD9-032004D5C7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50803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48A1B0D-4A06-45BC-B4BC-CFC5300FB0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508025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E5FAD49E-FD72-4576-A940-2428587BC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50802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50C5050F-FCF4-41AE-A014-DA0E79C9D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50802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05C37E2-39BD-41F3-A48B-0D6656AFDF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50802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ADE8E63-21C2-4361-9759-81558A67F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50802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BB2F91E-6261-407E-AB8B-BC2971C5E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508025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1B8D98F-3287-4463-9C66-4D55628802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660254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94B4DF75-5954-4360-BD08-C0F14F07B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660248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D9646D91-7334-4EF7-854E-31229C0EBD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660248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6B52D0D3-BAB6-4E87-A7E3-042FE194E0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660248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7C99FAD0-CAF0-416B-A5C2-BF67795C5B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660248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0E22E26C-C150-4D82-9949-7CBE6C6E37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5660254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072F62D-B9FA-4CBD-8427-DCDAE97240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660248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A5E7E19-8DF1-4E35-B975-14DB353C5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660246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F29CC129-69D0-48B1-969C-406A8EC16C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6602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0863A762-C2BE-4B7F-8F77-FB38598FD6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6602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875ED5B7-A269-4716-8A91-60C4640BC4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6602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B53D700F-89B5-47C3-88CF-F491CCA231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660246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A60B6165-C5E0-4495-B9AC-5D3FAA17C3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66025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2C06BE7-B255-49E8-AFD7-16EA0DEED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812233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A62BAA60-4FD3-4ED5-85B8-FA1AEBB543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812233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7D285C5F-B15D-4C99-876E-11EA0EDDB8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31D3315B-6CF6-4B8A-9AD6-15E8ED774D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2316A1B-DF30-4B08-A25E-634088C3A8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13B9824C-F3A0-4BB5-BA2D-E7B2C8739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5812233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E74AA607-331A-4D12-9628-01D4184CA8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BC5FC238-AD32-4501-B2D5-55A3F1409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812233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2651C95-EE88-4D97-A4BD-842E093F0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DD800BB2-C68A-40A6-8CD4-A733BD0DB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697780E-7DCF-4651-9953-FE1A7062C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6B417FEE-0006-405F-A3EF-741EC0C60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8122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D2CA75D-333A-4FC0-A35C-150218932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81223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71FE7FEB-856E-4B91-9524-7CB608A04D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5964459"/>
              <a:ext cx="36465" cy="36221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B815A820-71A2-4F06-909A-802956FCD9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5964453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4135222E-6463-4F37-A52D-8E5F48B17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5964453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4C684AC-F7CB-4096-BD97-E024A2203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5964453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2AEB483C-20AB-4095-912D-AB52A7C32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5964453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2D1625C5-4D6F-4AF0-8F52-3E430AD86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5964459"/>
              <a:ext cx="36221" cy="36221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BE6AC22C-25A4-400A-8E40-0DA9119C5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5964453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B4586291-7B87-4844-A3C7-1B10E7070A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5964451"/>
              <a:ext cx="36221" cy="36226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E6C849B-AC63-4611-9425-967763280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5964451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D3DD2AB7-F94D-4A1E-8D17-3A8418C7D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5964451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99CE3DE-A5D3-4CBC-9771-BA0D4A71C3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5964451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F51F4BCD-DCFB-49C5-AA53-912A2644D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5964448"/>
              <a:ext cx="36218" cy="36226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217BD47A-2F24-467E-A016-650656A35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5964453"/>
              <a:ext cx="36218" cy="36221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60F5B69-D34A-4A38-AC4F-E04BB730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6116440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6D5DFC6-ED6D-4E93-BBFD-32876861C6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6116440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046009FB-3E9E-46F5-9DC9-B225C7B7D6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611644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E10C4A9D-1BAD-4C1A-B643-39CEA7C56A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611644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B3786231-B3C8-45C0-AB76-F0F35D7E1D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611644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8E05DBD8-3FC9-47DE-88E7-849A2BE28C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6116440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F8B45623-D400-48AE-99CB-C50EF8208C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611644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650817F4-286D-4A64-A707-319964118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47" y="6116435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CE2CBB23-BC03-4233-B66D-F3E1BC3612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29" y="611643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45B057C8-A242-41ED-B0DB-78B245C07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52" y="611643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9CB4C1C0-5F41-4E24-A7CD-AFB1DE7B3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31" y="611643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9153209C-5637-4CEC-AB94-73A0EA2C7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57" y="611643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F7A55A31-FEC9-482A-B837-9658289139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36" y="6116440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3BA94A3-F00C-4D17-9254-A955E4414F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6268419"/>
              <a:ext cx="36465" cy="36219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9A2902DE-23EF-49CE-A669-B9096A9D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6268419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35780746-7CB1-459B-ACF8-EE4C8FA2DA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6EC72100-CCC7-485B-AB73-AFE6263C2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90330226-7157-4C26-8B12-849E7E40B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F6FC5CE2-A4E9-48A9-A687-9D3CBDF2C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5" y="6268419"/>
              <a:ext cx="36221" cy="36221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71F8A61-039C-4875-ABD2-DDAD0AF61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5E9C48D7-E617-453A-95A7-4CBADCB709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68" y="6268419"/>
              <a:ext cx="36221" cy="36219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6028847A-3236-456C-ABCA-F17FACC740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50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68F10DA-E024-4DFF-B71A-284CE3783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73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D1258F2-08D2-4674-BB2B-00DA3F0541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54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1CA4E673-ADD3-4C6A-B67D-077CD7F768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80" y="6268419"/>
              <a:ext cx="36218" cy="36219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E8412C5A-7E5C-437B-A36E-FD4ADC57E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57" y="6268417"/>
              <a:ext cx="36218" cy="36221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B56AC8FA-ED34-4749-9A15-E878B4088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6420645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EEE8845F-6312-4CB4-8345-10FAA6E91F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6420645"/>
              <a:ext cx="36221" cy="36221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B6649974-BABE-465B-934C-798CD398A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642064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9A2E8120-B8AC-4058-AB81-44A99CF53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642064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EB3ACBEF-904A-4B73-A8B1-3A62AC125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642064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F80CD75B-0C3D-4186-B1D8-E58A7580E5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5" y="6420645"/>
              <a:ext cx="36221" cy="36221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17D40FB-488F-4EFD-9019-8E5802A73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6420645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7089A9FA-C815-459B-8D43-862AC2805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68" y="6420653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CA360E5B-3ABC-46DD-9DFE-5D8D1D4D21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50" y="642066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DBCC9121-E8F5-49AE-869E-1245398D1D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73" y="642066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B190A7C8-B00C-4DCB-929A-328811039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54" y="642066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DFBC02C4-69CC-4293-9249-E28D9F2C5A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80" y="642067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4748328-B03B-4EDD-96F0-DAF6527201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57" y="6420679"/>
              <a:ext cx="36218" cy="36221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17E29EF6-5C38-4836-AE46-64215DD78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12" y="6572627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333BC27D-A755-4489-B73A-5B0EA4BDD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5" y="6572627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018ADBF-7412-4D0F-BC0F-8710DB9A4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4" y="6572627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370D54CD-D372-4C7F-B2AC-AB600FE52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6572627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9BB9398E-F21C-4918-8C5A-90735B80B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9" y="6572627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4A7E3180-5F52-4B48-B3BD-F02177C41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2" y="6572627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B657DEC7-1A91-41CA-B3FD-593EFF942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6572627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1F66DBED-0EF0-4BC7-A733-8CEB9301F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68" y="6572658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327BC7E2-BB50-457E-8D53-CBADC3D0A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50" y="657265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2E5B2F2A-FBC8-42A5-9305-B5C98A24D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73" y="657265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67BC862E-B59F-4BFB-A777-05409E7271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54" y="657265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33FB1571-92E7-4829-BCCD-7DCB0FE981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80" y="6572653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E4F917C1-A8BC-4A0E-AE36-F9D0BE981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57" y="657265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76F8931C-3AC8-4029-B30C-5361BFBCAE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31107" y="6724848"/>
              <a:ext cx="36465" cy="36219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076E87F7-1BC0-472D-B19E-FFB4942471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83333" y="6724848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465149F4-5FFD-4DA3-B387-25DDFF149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35312" y="672484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FCC143A2-5B71-45E0-A5DC-1AE44CF2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87538" y="672484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A29C66E6-99F1-4166-B11B-8C47DD3103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39517" y="672484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5D782C24-70D1-4DF0-A631-9FA2642920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91740" y="6724848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204EA4D6-FB90-4EE9-9C94-FACE6D79A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43724" y="6724848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F71E17C7-CF11-4295-85DA-5237670B3A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95968" y="6724881"/>
              <a:ext cx="36221" cy="36219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73AF0AFB-AF22-44B2-B981-AF6098F19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7950" y="672488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EC7A3631-6B95-4E40-89A4-0DC231A1A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00173" y="672488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E320EDD3-FA1E-4F06-B5E6-86BA66BFF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52154" y="672488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25CB6263-11E9-4CF8-B171-7C627720C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4380" y="6724881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19FB7707-C4F1-4107-A1AA-C702870A5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56367" y="6724876"/>
              <a:ext cx="36218" cy="36219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0244" y="1202026"/>
            <a:ext cx="3022599" cy="44065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Introduction to Biochip Array Technology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669171" y="1257565"/>
            <a:ext cx="3912879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IN" sz="2200">
                <a:solidFill>
                  <a:schemeClr val="bg1"/>
                </a:solidFill>
              </a:rPr>
              <a:t>• Proprietary multiplex immunoassay system developed by Randox</a:t>
            </a:r>
          </a:p>
          <a:p>
            <a:pPr>
              <a:lnSpc>
                <a:spcPct val="90000"/>
              </a:lnSpc>
            </a:pPr>
            <a:r>
              <a:rPr lang="en-IN" sz="2200">
                <a:solidFill>
                  <a:schemeClr val="bg1"/>
                </a:solidFill>
              </a:rPr>
              <a:t>• Uses solid-phase biochips with discrete test regions (DTRs)</a:t>
            </a:r>
          </a:p>
          <a:p>
            <a:pPr>
              <a:lnSpc>
                <a:spcPct val="90000"/>
              </a:lnSpc>
            </a:pPr>
            <a:r>
              <a:rPr lang="en-IN" sz="2200">
                <a:solidFill>
                  <a:schemeClr val="bg1"/>
                </a:solidFill>
              </a:rPr>
              <a:t>• Enables simultaneous detection of multiple analytes from a single sample</a:t>
            </a:r>
          </a:p>
          <a:p>
            <a:pPr>
              <a:lnSpc>
                <a:spcPct val="90000"/>
              </a:lnSpc>
            </a:pPr>
            <a:r>
              <a:rPr lang="en-IN" sz="2200">
                <a:solidFill>
                  <a:schemeClr val="bg1"/>
                </a:solidFill>
              </a:rPr>
              <a:t>• Applications: clinical diagnostics, toxicology, immunology, and biomarker research</a:t>
            </a:r>
          </a:p>
        </p:txBody>
      </p:sp>
      <p:grpSp>
        <p:nvGrpSpPr>
          <p:cNvPr id="178" name="Graphic 190">
            <a:extLst>
              <a:ext uri="{FF2B5EF4-FFF2-40B4-BE49-F238E27FC236}">
                <a16:creationId xmlns:a16="http://schemas.microsoft.com/office/drawing/2014/main" id="{55A100E1-E66E-4ED2-A56A-F7A819228F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68648" y="725954"/>
            <a:ext cx="1199122" cy="531293"/>
            <a:chOff x="2504802" y="1755501"/>
            <a:chExt cx="1598829" cy="531293"/>
          </a:xfrm>
          <a:solidFill>
            <a:schemeClr val="bg1"/>
          </a:solidFill>
        </p:grpSpPr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4AB9672F-EB60-4C69-965D-C7AD5217C2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7B9190C-E3A6-476A-9BBD-79CC3E7A04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82" name="Graphic 212">
            <a:extLst>
              <a:ext uri="{FF2B5EF4-FFF2-40B4-BE49-F238E27FC236}">
                <a16:creationId xmlns:a16="http://schemas.microsoft.com/office/drawing/2014/main" id="{CAB9AD4F-A248-4D49-8779-CE40E64C0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3443" y="315927"/>
            <a:ext cx="69915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84" name="Graphic 212">
            <a:extLst>
              <a:ext uri="{FF2B5EF4-FFF2-40B4-BE49-F238E27FC236}">
                <a16:creationId xmlns:a16="http://schemas.microsoft.com/office/drawing/2014/main" id="{3D4C1981-3D8B-446C-BFAE-E7EE5CF2DD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93443" y="315927"/>
            <a:ext cx="699150" cy="9322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chemeClr val="bg1"/>
                </a:solidFill>
              </a:rPr>
              <a:t>How Biochip Array Technology Works</a:t>
            </a:r>
          </a:p>
        </p:txBody>
      </p:sp>
      <p:grpSp>
        <p:nvGrpSpPr>
          <p:cNvPr id="36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8" name="Oval 37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39" name="Content Placeholder 2">
            <a:extLst>
              <a:ext uri="{FF2B5EF4-FFF2-40B4-BE49-F238E27FC236}">
                <a16:creationId xmlns:a16="http://schemas.microsoft.com/office/drawing/2014/main" id="{E155BA44-0DD0-8C59-3E21-725ABE1FC6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03047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400" dirty="0">
                <a:solidFill>
                  <a:schemeClr val="bg1"/>
                </a:solidFill>
              </a:rPr>
              <a:t>Benefits of Multiplexing with Biochip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5E0D01-9025-FBC9-F870-B4C00680C4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51012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chemeClr val="bg1"/>
                </a:solidFill>
              </a:rPr>
              <a:t>Comparison with Other Detection Technologies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48CA5C1-9C7E-2039-5ABD-404D03A4F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86344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Applications of Biochip Array Technology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F7FF28-5DF5-BFE7-8802-02242AFE6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970471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IN" sz="3700">
                <a:solidFill>
                  <a:schemeClr val="bg1"/>
                </a:solidFill>
              </a:rPr>
              <a:t>Conclusion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276FBF-E373-4D90-25BC-568D877F95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532068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Toxicology Applications of Biochip Technology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460E31-BA17-188A-18CB-B94120E773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00661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353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Biochip Array Technology (BAT)</vt:lpstr>
      <vt:lpstr>Introduction to Biochip Array Technology</vt:lpstr>
      <vt:lpstr>How Biochip Array Technology Works</vt:lpstr>
      <vt:lpstr>Benefits of Multiplexing with Biochip</vt:lpstr>
      <vt:lpstr>Comparison with Other Detection Technologies</vt:lpstr>
      <vt:lpstr>Applications of Biochip Array Technology</vt:lpstr>
      <vt:lpstr>Conclusion</vt:lpstr>
      <vt:lpstr>Toxicology Applications of Biochip Technology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Jijeesh Kandolath</cp:lastModifiedBy>
  <cp:revision>1</cp:revision>
  <dcterms:created xsi:type="dcterms:W3CDTF">2013-01-27T09:14:16Z</dcterms:created>
  <dcterms:modified xsi:type="dcterms:W3CDTF">2025-10-01T04:40:58Z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ca5723-3a2c-4b18-bc1e-8ac7b1517cdb_Enabled">
    <vt:lpwstr>true</vt:lpwstr>
  </property>
  <property fmtid="{D5CDD505-2E9C-101B-9397-08002B2CF9AE}" pid="3" name="MSIP_Label_91ca5723-3a2c-4b18-bc1e-8ac7b1517cdb_SetDate">
    <vt:lpwstr>2025-10-01T04:37:35Z</vt:lpwstr>
  </property>
  <property fmtid="{D5CDD505-2E9C-101B-9397-08002B2CF9AE}" pid="4" name="MSIP_Label_91ca5723-3a2c-4b18-bc1e-8ac7b1517cdb_Method">
    <vt:lpwstr>Privileged</vt:lpwstr>
  </property>
  <property fmtid="{D5CDD505-2E9C-101B-9397-08002B2CF9AE}" pid="5" name="MSIP_Label_91ca5723-3a2c-4b18-bc1e-8ac7b1517cdb_Name">
    <vt:lpwstr>IS - General</vt:lpwstr>
  </property>
  <property fmtid="{D5CDD505-2E9C-101B-9397-08002B2CF9AE}" pid="6" name="MSIP_Label_91ca5723-3a2c-4b18-bc1e-8ac7b1517cdb_SiteId">
    <vt:lpwstr>3f321186-0143-459b-80c3-0a3a0ab984f6</vt:lpwstr>
  </property>
  <property fmtid="{D5CDD505-2E9C-101B-9397-08002B2CF9AE}" pid="7" name="MSIP_Label_91ca5723-3a2c-4b18-bc1e-8ac7b1517cdb_ActionId">
    <vt:lpwstr>08cdd689-d833-4d07-847a-48ddf8f40b87</vt:lpwstr>
  </property>
  <property fmtid="{D5CDD505-2E9C-101B-9397-08002B2CF9AE}" pid="8" name="MSIP_Label_91ca5723-3a2c-4b18-bc1e-8ac7b1517cdb_ContentBits">
    <vt:lpwstr>0</vt:lpwstr>
  </property>
  <property fmtid="{D5CDD505-2E9C-101B-9397-08002B2CF9AE}" pid="9" name="MSIP_Label_91ca5723-3a2c-4b18-bc1e-8ac7b1517cdb_Tag">
    <vt:lpwstr>10, 0, 1, 1</vt:lpwstr>
  </property>
</Properties>
</file>